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6"/>
  </p:notesMasterIdLst>
  <p:handoutMasterIdLst>
    <p:handoutMasterId r:id="rId37"/>
  </p:handoutMasterIdLst>
  <p:sldIdLst>
    <p:sldId id="446" r:id="rId3"/>
    <p:sldId id="450" r:id="rId4"/>
    <p:sldId id="449" r:id="rId5"/>
    <p:sldId id="422" r:id="rId6"/>
    <p:sldId id="424" r:id="rId7"/>
    <p:sldId id="455" r:id="rId8"/>
    <p:sldId id="427" r:id="rId9"/>
    <p:sldId id="441" r:id="rId10"/>
    <p:sldId id="431" r:id="rId11"/>
    <p:sldId id="429" r:id="rId12"/>
    <p:sldId id="489" r:id="rId13"/>
    <p:sldId id="432" r:id="rId14"/>
    <p:sldId id="462" r:id="rId15"/>
    <p:sldId id="437" r:id="rId16"/>
    <p:sldId id="433" r:id="rId17"/>
    <p:sldId id="464" r:id="rId18"/>
    <p:sldId id="438" r:id="rId19"/>
    <p:sldId id="434" r:id="rId20"/>
    <p:sldId id="439" r:id="rId21"/>
    <p:sldId id="435" r:id="rId22"/>
    <p:sldId id="493" r:id="rId23"/>
    <p:sldId id="473" r:id="rId24"/>
    <p:sldId id="494" r:id="rId25"/>
    <p:sldId id="436" r:id="rId26"/>
    <p:sldId id="474" r:id="rId27"/>
    <p:sldId id="477" r:id="rId28"/>
    <p:sldId id="412" r:id="rId29"/>
    <p:sldId id="409" r:id="rId30"/>
    <p:sldId id="480" r:id="rId31"/>
    <p:sldId id="496" r:id="rId32"/>
    <p:sldId id="497" r:id="rId33"/>
    <p:sldId id="495" r:id="rId34"/>
    <p:sldId id="476" r:id="rId35"/>
  </p:sldIdLst>
  <p:sldSz cx="9144000" cy="6858000" type="screen4x3"/>
  <p:notesSz cx="9874250" cy="6858000"/>
  <p:defaultTextStyle>
    <a:defPPr>
      <a:defRPr lang="fr-FR"/>
    </a:defPPr>
    <a:lvl1pPr algn="l" rtl="0" eaLnBrk="0" fontAlgn="base" hangingPunct="0">
      <a:spcBef>
        <a:spcPct val="0"/>
      </a:spcBef>
      <a:spcAft>
        <a:spcPct val="0"/>
      </a:spcAft>
      <a:defRPr i="1"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i="1"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i="1"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i="1"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i="1"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i="1"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i="1"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i="1"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i="1"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Delbos" initials="M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65F74"/>
    <a:srgbClr val="FF6600"/>
    <a:srgbClr val="FF9933"/>
    <a:srgbClr val="8E0000"/>
    <a:srgbClr val="66FFCC"/>
    <a:srgbClr val="61AD63"/>
    <a:srgbClr val="738EC3"/>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Style foncé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222" autoAdjust="0"/>
  </p:normalViewPr>
  <p:slideViewPr>
    <p:cSldViewPr>
      <p:cViewPr varScale="1">
        <p:scale>
          <a:sx n="102" d="100"/>
          <a:sy n="102" d="100"/>
        </p:scale>
        <p:origin x="186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3E3B5D-D508-4C95-8898-603BFB4588EC}" type="doc">
      <dgm:prSet loTypeId="urn:microsoft.com/office/officeart/2005/8/layout/vList5" loCatId="list" qsTypeId="urn:microsoft.com/office/officeart/2005/8/quickstyle/3d6" qsCatId="3D" csTypeId="urn:microsoft.com/office/officeart/2005/8/colors/colorful1#1" csCatId="colorful" phldr="1"/>
      <dgm:spPr/>
      <dgm:t>
        <a:bodyPr/>
        <a:lstStyle/>
        <a:p>
          <a:endParaRPr lang="fr-FR"/>
        </a:p>
      </dgm:t>
    </dgm:pt>
    <dgm:pt modelId="{0BB3683B-AB25-4AA0-9D9E-B05EBBB44C7F}">
      <dgm:prSet phldrT="[Texte]"/>
      <dgm:spPr>
        <a:solidFill>
          <a:srgbClr val="FF9933"/>
        </a:solidFill>
      </dgm:spPr>
      <dgm:t>
        <a:bodyPr/>
        <a:lstStyle/>
        <a:p>
          <a:r>
            <a:rPr lang="fr-FR" dirty="0"/>
            <a:t>Bac professionnel</a:t>
          </a:r>
        </a:p>
      </dgm:t>
    </dgm:pt>
    <dgm:pt modelId="{3EEA66DF-04AC-467E-832B-91AB60FB980B}" type="parTrans" cxnId="{21C86A1A-B846-4584-BE24-CB8D7E4B79B1}">
      <dgm:prSet/>
      <dgm:spPr/>
      <dgm:t>
        <a:bodyPr/>
        <a:lstStyle/>
        <a:p>
          <a:endParaRPr lang="fr-FR"/>
        </a:p>
      </dgm:t>
    </dgm:pt>
    <dgm:pt modelId="{8A6994ED-3613-479B-8A9D-88A45B1B5880}" type="sibTrans" cxnId="{21C86A1A-B846-4584-BE24-CB8D7E4B79B1}">
      <dgm:prSet/>
      <dgm:spPr/>
      <dgm:t>
        <a:bodyPr/>
        <a:lstStyle/>
        <a:p>
          <a:endParaRPr lang="fr-FR"/>
        </a:p>
      </dgm:t>
    </dgm:pt>
    <dgm:pt modelId="{1D7F1F93-539B-4259-A047-D248E1DE1A89}">
      <dgm:prSet phldrT="[Texte]"/>
      <dgm:spPr>
        <a:solidFill>
          <a:srgbClr val="FF9933">
            <a:alpha val="90000"/>
          </a:srgbClr>
        </a:solidFill>
      </dgm:spPr>
      <dgm:t>
        <a:bodyPr/>
        <a:lstStyle/>
        <a:p>
          <a:r>
            <a:rPr lang="fr-FR" dirty="0"/>
            <a:t>Vie active</a:t>
          </a:r>
        </a:p>
      </dgm:t>
    </dgm:pt>
    <dgm:pt modelId="{42B4C945-B27C-4281-8FE7-C2D7CC39EABB}" type="parTrans" cxnId="{77AF1888-04D4-439F-ACAB-80EE59EE81D3}">
      <dgm:prSet/>
      <dgm:spPr/>
      <dgm:t>
        <a:bodyPr/>
        <a:lstStyle/>
        <a:p>
          <a:endParaRPr lang="fr-FR"/>
        </a:p>
      </dgm:t>
    </dgm:pt>
    <dgm:pt modelId="{313914E3-3CB1-4C87-95A6-FEC3EEA72C7C}" type="sibTrans" cxnId="{77AF1888-04D4-439F-ACAB-80EE59EE81D3}">
      <dgm:prSet/>
      <dgm:spPr/>
      <dgm:t>
        <a:bodyPr/>
        <a:lstStyle/>
        <a:p>
          <a:endParaRPr lang="fr-FR"/>
        </a:p>
      </dgm:t>
    </dgm:pt>
    <dgm:pt modelId="{F3F2BC82-A739-490A-9880-83D688C187B0}">
      <dgm:prSet phldrT="[Texte]"/>
      <dgm:spPr>
        <a:solidFill>
          <a:srgbClr val="FF9933">
            <a:alpha val="90000"/>
          </a:srgbClr>
        </a:solidFill>
      </dgm:spPr>
      <dgm:t>
        <a:bodyPr/>
        <a:lstStyle/>
        <a:p>
          <a:r>
            <a:rPr lang="fr-FR" dirty="0"/>
            <a:t>Bac + 2 (BTS, certificat de spécialisation)</a:t>
          </a:r>
        </a:p>
      </dgm:t>
    </dgm:pt>
    <dgm:pt modelId="{181B51A0-8BBE-4222-AD85-D7E154945181}" type="parTrans" cxnId="{6024DA03-56A1-4689-9AD1-39C20C7034BD}">
      <dgm:prSet/>
      <dgm:spPr/>
      <dgm:t>
        <a:bodyPr/>
        <a:lstStyle/>
        <a:p>
          <a:endParaRPr lang="fr-FR"/>
        </a:p>
      </dgm:t>
    </dgm:pt>
    <dgm:pt modelId="{D8F520AF-1623-43A1-ADDB-8860FF155072}" type="sibTrans" cxnId="{6024DA03-56A1-4689-9AD1-39C20C7034BD}">
      <dgm:prSet/>
      <dgm:spPr/>
      <dgm:t>
        <a:bodyPr/>
        <a:lstStyle/>
        <a:p>
          <a:endParaRPr lang="fr-FR"/>
        </a:p>
      </dgm:t>
    </dgm:pt>
    <dgm:pt modelId="{0D65BE38-FEB3-4154-B60E-C06A0FB26167}">
      <dgm:prSet phldrT="[Texte]"/>
      <dgm:spPr>
        <a:solidFill>
          <a:srgbClr val="0070C0"/>
        </a:solidFill>
      </dgm:spPr>
      <dgm:t>
        <a:bodyPr/>
        <a:lstStyle/>
        <a:p>
          <a:r>
            <a:rPr lang="fr-FR" dirty="0"/>
            <a:t>Bac technologique</a:t>
          </a:r>
        </a:p>
      </dgm:t>
    </dgm:pt>
    <dgm:pt modelId="{F2065744-4AB8-4834-B86B-3B1365CD18E0}" type="parTrans" cxnId="{62149350-B953-4709-B9F0-4E6B3AE1A0B9}">
      <dgm:prSet/>
      <dgm:spPr/>
      <dgm:t>
        <a:bodyPr/>
        <a:lstStyle/>
        <a:p>
          <a:endParaRPr lang="fr-FR"/>
        </a:p>
      </dgm:t>
    </dgm:pt>
    <dgm:pt modelId="{D8B43167-0090-40E2-9513-BC7B3743B5D7}" type="sibTrans" cxnId="{62149350-B953-4709-B9F0-4E6B3AE1A0B9}">
      <dgm:prSet/>
      <dgm:spPr/>
      <dgm:t>
        <a:bodyPr/>
        <a:lstStyle/>
        <a:p>
          <a:endParaRPr lang="fr-FR"/>
        </a:p>
      </dgm:t>
    </dgm:pt>
    <dgm:pt modelId="{DEBFDE34-6B27-498D-BB96-29E15C182E91}">
      <dgm:prSet phldrT="[Texte]"/>
      <dgm:spPr>
        <a:solidFill>
          <a:srgbClr val="0070C0">
            <a:alpha val="90000"/>
          </a:srgbClr>
        </a:solidFill>
      </dgm:spPr>
      <dgm:t>
        <a:bodyPr/>
        <a:lstStyle/>
        <a:p>
          <a:r>
            <a:rPr lang="fr-FR" dirty="0"/>
            <a:t>Bac + 2 ou + 3 (BUT, BTS)</a:t>
          </a:r>
        </a:p>
      </dgm:t>
    </dgm:pt>
    <dgm:pt modelId="{766A3EFD-1C3F-4285-BDE3-629EC2C71D32}" type="parTrans" cxnId="{C1705615-38F1-4CB1-92BF-231E225C951F}">
      <dgm:prSet/>
      <dgm:spPr/>
      <dgm:t>
        <a:bodyPr/>
        <a:lstStyle/>
        <a:p>
          <a:endParaRPr lang="fr-FR"/>
        </a:p>
      </dgm:t>
    </dgm:pt>
    <dgm:pt modelId="{D2180CA8-FFCE-4FFA-BB01-86DAFF69611A}" type="sibTrans" cxnId="{C1705615-38F1-4CB1-92BF-231E225C951F}">
      <dgm:prSet/>
      <dgm:spPr/>
      <dgm:t>
        <a:bodyPr/>
        <a:lstStyle/>
        <a:p>
          <a:endParaRPr lang="fr-FR"/>
        </a:p>
      </dgm:t>
    </dgm:pt>
    <dgm:pt modelId="{97AFBEF2-1CAA-47DC-B9BE-DE9F2277BE54}">
      <dgm:prSet phldrT="[Texte]"/>
      <dgm:spPr>
        <a:solidFill>
          <a:schemeClr val="accent3">
            <a:lumMod val="60000"/>
            <a:lumOff val="40000"/>
          </a:schemeClr>
        </a:solidFill>
      </dgm:spPr>
      <dgm:t>
        <a:bodyPr/>
        <a:lstStyle/>
        <a:p>
          <a:r>
            <a:rPr lang="fr-FR" dirty="0"/>
            <a:t>Bac général</a:t>
          </a:r>
        </a:p>
      </dgm:t>
    </dgm:pt>
    <dgm:pt modelId="{1424E0B8-E8F3-4FB0-8201-158B3A34742F}" type="parTrans" cxnId="{EA41AAEB-AE52-490B-9FA5-5636F6FE7E1C}">
      <dgm:prSet/>
      <dgm:spPr/>
      <dgm:t>
        <a:bodyPr/>
        <a:lstStyle/>
        <a:p>
          <a:endParaRPr lang="fr-FR"/>
        </a:p>
      </dgm:t>
    </dgm:pt>
    <dgm:pt modelId="{E20F2885-2D6E-433F-9EDB-4D23DF13D775}" type="sibTrans" cxnId="{EA41AAEB-AE52-490B-9FA5-5636F6FE7E1C}">
      <dgm:prSet/>
      <dgm:spPr/>
      <dgm:t>
        <a:bodyPr/>
        <a:lstStyle/>
        <a:p>
          <a:endParaRPr lang="fr-FR"/>
        </a:p>
      </dgm:t>
    </dgm:pt>
    <dgm:pt modelId="{C9A1D26E-2EE0-40D6-9CD5-7421DD4F6F78}">
      <dgm:prSet phldrT="[Texte]"/>
      <dgm:spPr>
        <a:solidFill>
          <a:schemeClr val="accent3">
            <a:lumMod val="60000"/>
            <a:lumOff val="40000"/>
            <a:alpha val="90000"/>
          </a:schemeClr>
        </a:solidFill>
      </dgm:spPr>
      <dgm:t>
        <a:bodyPr/>
        <a:lstStyle/>
        <a:p>
          <a:r>
            <a:rPr lang="fr-FR" dirty="0"/>
            <a:t>Bac + 5 (Universités, grandes écoles….)</a:t>
          </a:r>
        </a:p>
      </dgm:t>
    </dgm:pt>
    <dgm:pt modelId="{23F8BFBB-3599-4E73-B324-252934C93F55}" type="parTrans" cxnId="{657CDE6C-5C29-46BA-8AF2-A5E91BE60743}">
      <dgm:prSet/>
      <dgm:spPr/>
      <dgm:t>
        <a:bodyPr/>
        <a:lstStyle/>
        <a:p>
          <a:endParaRPr lang="fr-FR"/>
        </a:p>
      </dgm:t>
    </dgm:pt>
    <dgm:pt modelId="{0709E03F-361A-4E3F-B718-EF45DC1107AE}" type="sibTrans" cxnId="{657CDE6C-5C29-46BA-8AF2-A5E91BE60743}">
      <dgm:prSet/>
      <dgm:spPr/>
      <dgm:t>
        <a:bodyPr/>
        <a:lstStyle/>
        <a:p>
          <a:endParaRPr lang="fr-FR"/>
        </a:p>
      </dgm:t>
    </dgm:pt>
    <dgm:pt modelId="{507050E5-DD3C-4473-9470-9365E2B66679}">
      <dgm:prSet phldrT="[Texte]"/>
      <dgm:spPr>
        <a:solidFill>
          <a:schemeClr val="accent3">
            <a:lumMod val="60000"/>
            <a:lumOff val="40000"/>
            <a:alpha val="90000"/>
          </a:schemeClr>
        </a:solidFill>
      </dgm:spPr>
      <dgm:t>
        <a:bodyPr/>
        <a:lstStyle/>
        <a:p>
          <a:r>
            <a:rPr lang="fr-FR" dirty="0"/>
            <a:t>BUT, voire BTS (plus exceptionnel)</a:t>
          </a:r>
        </a:p>
      </dgm:t>
    </dgm:pt>
    <dgm:pt modelId="{B1CA1112-236D-4F5E-85D1-EF586A8410FE}" type="parTrans" cxnId="{7F301286-FF19-4FFA-B89A-30F94C885FC1}">
      <dgm:prSet/>
      <dgm:spPr/>
      <dgm:t>
        <a:bodyPr/>
        <a:lstStyle/>
        <a:p>
          <a:endParaRPr lang="fr-FR"/>
        </a:p>
      </dgm:t>
    </dgm:pt>
    <dgm:pt modelId="{118A1395-9C10-45E0-A86F-AD6EF162139B}" type="sibTrans" cxnId="{7F301286-FF19-4FFA-B89A-30F94C885FC1}">
      <dgm:prSet/>
      <dgm:spPr/>
      <dgm:t>
        <a:bodyPr/>
        <a:lstStyle/>
        <a:p>
          <a:endParaRPr lang="fr-FR"/>
        </a:p>
      </dgm:t>
    </dgm:pt>
    <dgm:pt modelId="{90C24C48-2409-4AB6-B712-77F0FADEE904}">
      <dgm:prSet phldrT="[Texte]"/>
      <dgm:spPr>
        <a:solidFill>
          <a:srgbClr val="0070C0">
            <a:alpha val="90000"/>
          </a:srgbClr>
        </a:solidFill>
      </dgm:spPr>
      <dgm:t>
        <a:bodyPr/>
        <a:lstStyle/>
        <a:p>
          <a:r>
            <a:rPr lang="fr-FR" dirty="0"/>
            <a:t>Écoles spécialisées, CPGE…</a:t>
          </a:r>
        </a:p>
      </dgm:t>
    </dgm:pt>
    <dgm:pt modelId="{E9BE1027-B0D9-4817-9184-895907C997E4}" type="parTrans" cxnId="{95A06A3A-7A1A-4845-8D0C-EB423ADE48FE}">
      <dgm:prSet/>
      <dgm:spPr/>
      <dgm:t>
        <a:bodyPr/>
        <a:lstStyle/>
        <a:p>
          <a:endParaRPr lang="fr-FR"/>
        </a:p>
      </dgm:t>
    </dgm:pt>
    <dgm:pt modelId="{26F67855-54C8-4DBB-AA15-868755F0971F}" type="sibTrans" cxnId="{95A06A3A-7A1A-4845-8D0C-EB423ADE48FE}">
      <dgm:prSet/>
      <dgm:spPr/>
      <dgm:t>
        <a:bodyPr/>
        <a:lstStyle/>
        <a:p>
          <a:endParaRPr lang="fr-FR"/>
        </a:p>
      </dgm:t>
    </dgm:pt>
    <dgm:pt modelId="{38D80A04-49C5-434C-9572-94FB498317B2}" type="pres">
      <dgm:prSet presAssocID="{123E3B5D-D508-4C95-8898-603BFB4588EC}" presName="Name0" presStyleCnt="0">
        <dgm:presLayoutVars>
          <dgm:dir/>
          <dgm:animLvl val="lvl"/>
          <dgm:resizeHandles val="exact"/>
        </dgm:presLayoutVars>
      </dgm:prSet>
      <dgm:spPr/>
    </dgm:pt>
    <dgm:pt modelId="{DA6F8953-BCAD-4699-9272-E9986E633DDE}" type="pres">
      <dgm:prSet presAssocID="{0BB3683B-AB25-4AA0-9D9E-B05EBBB44C7F}" presName="linNode" presStyleCnt="0"/>
      <dgm:spPr/>
    </dgm:pt>
    <dgm:pt modelId="{6299A4D1-0924-4840-9FDD-D9F44B186620}" type="pres">
      <dgm:prSet presAssocID="{0BB3683B-AB25-4AA0-9D9E-B05EBBB44C7F}" presName="parentText" presStyleLbl="node1" presStyleIdx="0" presStyleCnt="3">
        <dgm:presLayoutVars>
          <dgm:chMax val="1"/>
          <dgm:bulletEnabled val="1"/>
        </dgm:presLayoutVars>
      </dgm:prSet>
      <dgm:spPr/>
    </dgm:pt>
    <dgm:pt modelId="{A0B217D2-D8C7-409B-A327-747CCF9505E7}" type="pres">
      <dgm:prSet presAssocID="{0BB3683B-AB25-4AA0-9D9E-B05EBBB44C7F}" presName="descendantText" presStyleLbl="alignAccFollowNode1" presStyleIdx="0" presStyleCnt="3">
        <dgm:presLayoutVars>
          <dgm:bulletEnabled val="1"/>
        </dgm:presLayoutVars>
      </dgm:prSet>
      <dgm:spPr/>
    </dgm:pt>
    <dgm:pt modelId="{26689F00-A529-4971-988B-351FB0BA21FB}" type="pres">
      <dgm:prSet presAssocID="{8A6994ED-3613-479B-8A9D-88A45B1B5880}" presName="sp" presStyleCnt="0"/>
      <dgm:spPr/>
    </dgm:pt>
    <dgm:pt modelId="{EF701FF0-3C6C-4038-AE79-602CFEB79BEF}" type="pres">
      <dgm:prSet presAssocID="{0D65BE38-FEB3-4154-B60E-C06A0FB26167}" presName="linNode" presStyleCnt="0"/>
      <dgm:spPr/>
    </dgm:pt>
    <dgm:pt modelId="{0481E290-A793-4159-A07A-B1CD317C9FDF}" type="pres">
      <dgm:prSet presAssocID="{0D65BE38-FEB3-4154-B60E-C06A0FB26167}" presName="parentText" presStyleLbl="node1" presStyleIdx="1" presStyleCnt="3">
        <dgm:presLayoutVars>
          <dgm:chMax val="1"/>
          <dgm:bulletEnabled val="1"/>
        </dgm:presLayoutVars>
      </dgm:prSet>
      <dgm:spPr/>
    </dgm:pt>
    <dgm:pt modelId="{2BEF3D7B-33CE-49A3-8331-A30DEF15B515}" type="pres">
      <dgm:prSet presAssocID="{0D65BE38-FEB3-4154-B60E-C06A0FB26167}" presName="descendantText" presStyleLbl="alignAccFollowNode1" presStyleIdx="1" presStyleCnt="3">
        <dgm:presLayoutVars>
          <dgm:bulletEnabled val="1"/>
        </dgm:presLayoutVars>
      </dgm:prSet>
      <dgm:spPr/>
    </dgm:pt>
    <dgm:pt modelId="{E9138099-90A3-4027-ADBB-ADA34839DFEC}" type="pres">
      <dgm:prSet presAssocID="{D8B43167-0090-40E2-9513-BC7B3743B5D7}" presName="sp" presStyleCnt="0"/>
      <dgm:spPr/>
    </dgm:pt>
    <dgm:pt modelId="{EF9A568C-44D9-44F7-B7A0-488E21601786}" type="pres">
      <dgm:prSet presAssocID="{97AFBEF2-1CAA-47DC-B9BE-DE9F2277BE54}" presName="linNode" presStyleCnt="0"/>
      <dgm:spPr/>
    </dgm:pt>
    <dgm:pt modelId="{B58C53D2-37AA-440D-8E01-7DC8E36B0182}" type="pres">
      <dgm:prSet presAssocID="{97AFBEF2-1CAA-47DC-B9BE-DE9F2277BE54}" presName="parentText" presStyleLbl="node1" presStyleIdx="2" presStyleCnt="3" custLinFactNeighborX="196" custLinFactNeighborY="535">
        <dgm:presLayoutVars>
          <dgm:chMax val="1"/>
          <dgm:bulletEnabled val="1"/>
        </dgm:presLayoutVars>
      </dgm:prSet>
      <dgm:spPr/>
    </dgm:pt>
    <dgm:pt modelId="{18E95E5E-017E-44A7-B732-F2614DD094AD}" type="pres">
      <dgm:prSet presAssocID="{97AFBEF2-1CAA-47DC-B9BE-DE9F2277BE54}" presName="descendantText" presStyleLbl="alignAccFollowNode1" presStyleIdx="2" presStyleCnt="3">
        <dgm:presLayoutVars>
          <dgm:bulletEnabled val="1"/>
        </dgm:presLayoutVars>
      </dgm:prSet>
      <dgm:spPr/>
    </dgm:pt>
  </dgm:ptLst>
  <dgm:cxnLst>
    <dgm:cxn modelId="{6024DA03-56A1-4689-9AD1-39C20C7034BD}" srcId="{0BB3683B-AB25-4AA0-9D9E-B05EBBB44C7F}" destId="{F3F2BC82-A739-490A-9880-83D688C187B0}" srcOrd="1" destOrd="0" parTransId="{181B51A0-8BBE-4222-AD85-D7E154945181}" sibTransId="{D8F520AF-1623-43A1-ADDB-8860FF155072}"/>
    <dgm:cxn modelId="{C1705615-38F1-4CB1-92BF-231E225C951F}" srcId="{0D65BE38-FEB3-4154-B60E-C06A0FB26167}" destId="{DEBFDE34-6B27-498D-BB96-29E15C182E91}" srcOrd="0" destOrd="0" parTransId="{766A3EFD-1C3F-4285-BDE3-629EC2C71D32}" sibTransId="{D2180CA8-FFCE-4FFA-BB01-86DAFF69611A}"/>
    <dgm:cxn modelId="{21C86A1A-B846-4584-BE24-CB8D7E4B79B1}" srcId="{123E3B5D-D508-4C95-8898-603BFB4588EC}" destId="{0BB3683B-AB25-4AA0-9D9E-B05EBBB44C7F}" srcOrd="0" destOrd="0" parTransId="{3EEA66DF-04AC-467E-832B-91AB60FB980B}" sibTransId="{8A6994ED-3613-479B-8A9D-88A45B1B5880}"/>
    <dgm:cxn modelId="{92E50C22-E1B8-49ED-BC9D-3B204D2A6D38}" type="presOf" srcId="{1D7F1F93-539B-4259-A047-D248E1DE1A89}" destId="{A0B217D2-D8C7-409B-A327-747CCF9505E7}" srcOrd="0" destOrd="0" presId="urn:microsoft.com/office/officeart/2005/8/layout/vList5"/>
    <dgm:cxn modelId="{3B45FD24-55D3-4B9F-9082-4F97D1BB8AEA}" type="presOf" srcId="{90C24C48-2409-4AB6-B712-77F0FADEE904}" destId="{2BEF3D7B-33CE-49A3-8331-A30DEF15B515}" srcOrd="0" destOrd="1" presId="urn:microsoft.com/office/officeart/2005/8/layout/vList5"/>
    <dgm:cxn modelId="{95A06A3A-7A1A-4845-8D0C-EB423ADE48FE}" srcId="{0D65BE38-FEB3-4154-B60E-C06A0FB26167}" destId="{90C24C48-2409-4AB6-B712-77F0FADEE904}" srcOrd="1" destOrd="0" parTransId="{E9BE1027-B0D9-4817-9184-895907C997E4}" sibTransId="{26F67855-54C8-4DBB-AA15-868755F0971F}"/>
    <dgm:cxn modelId="{657CDE6C-5C29-46BA-8AF2-A5E91BE60743}" srcId="{97AFBEF2-1CAA-47DC-B9BE-DE9F2277BE54}" destId="{C9A1D26E-2EE0-40D6-9CD5-7421DD4F6F78}" srcOrd="0" destOrd="0" parTransId="{23F8BFBB-3599-4E73-B324-252934C93F55}" sibTransId="{0709E03F-361A-4E3F-B718-EF45DC1107AE}"/>
    <dgm:cxn modelId="{62149350-B953-4709-B9F0-4E6B3AE1A0B9}" srcId="{123E3B5D-D508-4C95-8898-603BFB4588EC}" destId="{0D65BE38-FEB3-4154-B60E-C06A0FB26167}" srcOrd="1" destOrd="0" parTransId="{F2065744-4AB8-4834-B86B-3B1365CD18E0}" sibTransId="{D8B43167-0090-40E2-9513-BC7B3743B5D7}"/>
    <dgm:cxn modelId="{34086E55-3356-4DE7-9235-F6A341E23C8B}" type="presOf" srcId="{507050E5-DD3C-4473-9470-9365E2B66679}" destId="{18E95E5E-017E-44A7-B732-F2614DD094AD}" srcOrd="0" destOrd="1" presId="urn:microsoft.com/office/officeart/2005/8/layout/vList5"/>
    <dgm:cxn modelId="{7F301286-FF19-4FFA-B89A-30F94C885FC1}" srcId="{97AFBEF2-1CAA-47DC-B9BE-DE9F2277BE54}" destId="{507050E5-DD3C-4473-9470-9365E2B66679}" srcOrd="1" destOrd="0" parTransId="{B1CA1112-236D-4F5E-85D1-EF586A8410FE}" sibTransId="{118A1395-9C10-45E0-A86F-AD6EF162139B}"/>
    <dgm:cxn modelId="{77AF1888-04D4-439F-ACAB-80EE59EE81D3}" srcId="{0BB3683B-AB25-4AA0-9D9E-B05EBBB44C7F}" destId="{1D7F1F93-539B-4259-A047-D248E1DE1A89}" srcOrd="0" destOrd="0" parTransId="{42B4C945-B27C-4281-8FE7-C2D7CC39EABB}" sibTransId="{313914E3-3CB1-4C87-95A6-FEC3EEA72C7C}"/>
    <dgm:cxn modelId="{8DF85A8D-C97A-45DD-AEB7-6903755F70D5}" type="presOf" srcId="{123E3B5D-D508-4C95-8898-603BFB4588EC}" destId="{38D80A04-49C5-434C-9572-94FB498317B2}" srcOrd="0" destOrd="0" presId="urn:microsoft.com/office/officeart/2005/8/layout/vList5"/>
    <dgm:cxn modelId="{3803B8A3-B125-49E2-B7F5-97FBB432EF64}" type="presOf" srcId="{DEBFDE34-6B27-498D-BB96-29E15C182E91}" destId="{2BEF3D7B-33CE-49A3-8331-A30DEF15B515}" srcOrd="0" destOrd="0" presId="urn:microsoft.com/office/officeart/2005/8/layout/vList5"/>
    <dgm:cxn modelId="{2635E5A7-EF31-4B29-A543-E0861BDBB9AC}" type="presOf" srcId="{C9A1D26E-2EE0-40D6-9CD5-7421DD4F6F78}" destId="{18E95E5E-017E-44A7-B732-F2614DD094AD}" srcOrd="0" destOrd="0" presId="urn:microsoft.com/office/officeart/2005/8/layout/vList5"/>
    <dgm:cxn modelId="{7C3C54BC-5130-41B3-AC98-444C582EC299}" type="presOf" srcId="{F3F2BC82-A739-490A-9880-83D688C187B0}" destId="{A0B217D2-D8C7-409B-A327-747CCF9505E7}" srcOrd="0" destOrd="1" presId="urn:microsoft.com/office/officeart/2005/8/layout/vList5"/>
    <dgm:cxn modelId="{1DCBCACA-9B9D-44E6-AD56-EEC8FCD33B31}" type="presOf" srcId="{97AFBEF2-1CAA-47DC-B9BE-DE9F2277BE54}" destId="{B58C53D2-37AA-440D-8E01-7DC8E36B0182}" srcOrd="0" destOrd="0" presId="urn:microsoft.com/office/officeart/2005/8/layout/vList5"/>
    <dgm:cxn modelId="{CF388AD3-E23E-479A-AA0B-5A5503B99378}" type="presOf" srcId="{0BB3683B-AB25-4AA0-9D9E-B05EBBB44C7F}" destId="{6299A4D1-0924-4840-9FDD-D9F44B186620}" srcOrd="0" destOrd="0" presId="urn:microsoft.com/office/officeart/2005/8/layout/vList5"/>
    <dgm:cxn modelId="{BCAFB4E0-4A4B-4406-A34A-4DD38C684BD0}" type="presOf" srcId="{0D65BE38-FEB3-4154-B60E-C06A0FB26167}" destId="{0481E290-A793-4159-A07A-B1CD317C9FDF}" srcOrd="0" destOrd="0" presId="urn:microsoft.com/office/officeart/2005/8/layout/vList5"/>
    <dgm:cxn modelId="{EA41AAEB-AE52-490B-9FA5-5636F6FE7E1C}" srcId="{123E3B5D-D508-4C95-8898-603BFB4588EC}" destId="{97AFBEF2-1CAA-47DC-B9BE-DE9F2277BE54}" srcOrd="2" destOrd="0" parTransId="{1424E0B8-E8F3-4FB0-8201-158B3A34742F}" sibTransId="{E20F2885-2D6E-433F-9EDB-4D23DF13D775}"/>
    <dgm:cxn modelId="{92725D49-6117-44AD-8558-9FDC41145DE3}" type="presParOf" srcId="{38D80A04-49C5-434C-9572-94FB498317B2}" destId="{DA6F8953-BCAD-4699-9272-E9986E633DDE}" srcOrd="0" destOrd="0" presId="urn:microsoft.com/office/officeart/2005/8/layout/vList5"/>
    <dgm:cxn modelId="{6C59878B-EED2-4424-9052-570084E15EFC}" type="presParOf" srcId="{DA6F8953-BCAD-4699-9272-E9986E633DDE}" destId="{6299A4D1-0924-4840-9FDD-D9F44B186620}" srcOrd="0" destOrd="0" presId="urn:microsoft.com/office/officeart/2005/8/layout/vList5"/>
    <dgm:cxn modelId="{6BA6283F-5D06-4C16-BB3E-223BA094AF92}" type="presParOf" srcId="{DA6F8953-BCAD-4699-9272-E9986E633DDE}" destId="{A0B217D2-D8C7-409B-A327-747CCF9505E7}" srcOrd="1" destOrd="0" presId="urn:microsoft.com/office/officeart/2005/8/layout/vList5"/>
    <dgm:cxn modelId="{0787DEAC-2867-41F8-968D-551E6C80094B}" type="presParOf" srcId="{38D80A04-49C5-434C-9572-94FB498317B2}" destId="{26689F00-A529-4971-988B-351FB0BA21FB}" srcOrd="1" destOrd="0" presId="urn:microsoft.com/office/officeart/2005/8/layout/vList5"/>
    <dgm:cxn modelId="{56FDAC3A-8348-426A-9FF0-71878624A57A}" type="presParOf" srcId="{38D80A04-49C5-434C-9572-94FB498317B2}" destId="{EF701FF0-3C6C-4038-AE79-602CFEB79BEF}" srcOrd="2" destOrd="0" presId="urn:microsoft.com/office/officeart/2005/8/layout/vList5"/>
    <dgm:cxn modelId="{04BA74F8-C4FC-4814-9372-7463D9291811}" type="presParOf" srcId="{EF701FF0-3C6C-4038-AE79-602CFEB79BEF}" destId="{0481E290-A793-4159-A07A-B1CD317C9FDF}" srcOrd="0" destOrd="0" presId="urn:microsoft.com/office/officeart/2005/8/layout/vList5"/>
    <dgm:cxn modelId="{85545620-D29E-4D7F-8C62-57219C76007D}" type="presParOf" srcId="{EF701FF0-3C6C-4038-AE79-602CFEB79BEF}" destId="{2BEF3D7B-33CE-49A3-8331-A30DEF15B515}" srcOrd="1" destOrd="0" presId="urn:microsoft.com/office/officeart/2005/8/layout/vList5"/>
    <dgm:cxn modelId="{95797FAD-2DD0-47E3-BF98-37D2E2EAC210}" type="presParOf" srcId="{38D80A04-49C5-434C-9572-94FB498317B2}" destId="{E9138099-90A3-4027-ADBB-ADA34839DFEC}" srcOrd="3" destOrd="0" presId="urn:microsoft.com/office/officeart/2005/8/layout/vList5"/>
    <dgm:cxn modelId="{C299648F-B8C7-4AEB-8027-F3BA180B1F2F}" type="presParOf" srcId="{38D80A04-49C5-434C-9572-94FB498317B2}" destId="{EF9A568C-44D9-44F7-B7A0-488E21601786}" srcOrd="4" destOrd="0" presId="urn:microsoft.com/office/officeart/2005/8/layout/vList5"/>
    <dgm:cxn modelId="{915BFE82-DCB1-4432-AC78-BB9672E724E6}" type="presParOf" srcId="{EF9A568C-44D9-44F7-B7A0-488E21601786}" destId="{B58C53D2-37AA-440D-8E01-7DC8E36B0182}" srcOrd="0" destOrd="0" presId="urn:microsoft.com/office/officeart/2005/8/layout/vList5"/>
    <dgm:cxn modelId="{765D60CC-A107-4208-99D5-07551345383E}" type="presParOf" srcId="{EF9A568C-44D9-44F7-B7A0-488E21601786}" destId="{18E95E5E-017E-44A7-B732-F2614DD094A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370A8C-8F5E-42E0-A5D2-27C15042721C}"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fr-FR"/>
        </a:p>
      </dgm:t>
    </dgm:pt>
    <dgm:pt modelId="{2C72EE4A-6498-469C-AB48-BE26216C0A34}">
      <dgm:prSet phldrT="[Texte]"/>
      <dgm:spPr>
        <a:solidFill>
          <a:srgbClr val="0070C0"/>
        </a:solidFill>
      </dgm:spPr>
      <dgm:t>
        <a:bodyPr/>
        <a:lstStyle/>
        <a:p>
          <a:r>
            <a:rPr lang="fr-FR" dirty="0"/>
            <a:t>Un seul enseignement optionnel en 1</a:t>
          </a:r>
          <a:r>
            <a:rPr lang="fr-FR" baseline="30000" dirty="0"/>
            <a:t>ère</a:t>
          </a:r>
          <a:r>
            <a:rPr lang="fr-FR" dirty="0"/>
            <a:t> </a:t>
          </a:r>
          <a:r>
            <a:rPr lang="fr-FR" i="0" dirty="0"/>
            <a:t>(3 h)</a:t>
          </a:r>
          <a:endParaRPr lang="fr-FR" dirty="0"/>
        </a:p>
      </dgm:t>
    </dgm:pt>
    <dgm:pt modelId="{02A723B5-A730-4F65-A6DC-65FB05BA7D33}" type="parTrans" cxnId="{08BC2FE2-AD6B-4764-976E-176E05553DEF}">
      <dgm:prSet/>
      <dgm:spPr/>
      <dgm:t>
        <a:bodyPr/>
        <a:lstStyle/>
        <a:p>
          <a:endParaRPr lang="fr-FR"/>
        </a:p>
      </dgm:t>
    </dgm:pt>
    <dgm:pt modelId="{62E064B9-68E1-4387-869C-78911FE71AF0}" type="sibTrans" cxnId="{08BC2FE2-AD6B-4764-976E-176E05553DEF}">
      <dgm:prSet/>
      <dgm:spPr/>
      <dgm:t>
        <a:bodyPr/>
        <a:lstStyle/>
        <a:p>
          <a:endParaRPr lang="fr-FR"/>
        </a:p>
      </dgm:t>
    </dgm:pt>
    <dgm:pt modelId="{B02521F3-DC09-4492-BC91-C1441D771C35}">
      <dgm:prSet phldrT="[Texte]"/>
      <dgm:spPr/>
      <dgm:t>
        <a:bodyPr/>
        <a:lstStyle/>
        <a:p>
          <a:r>
            <a:rPr lang="fr-FR" dirty="0"/>
            <a:t>Langues vivantes C</a:t>
          </a:r>
        </a:p>
      </dgm:t>
    </dgm:pt>
    <dgm:pt modelId="{BF667D4F-DA28-40A6-A595-265473D842D7}" type="parTrans" cxnId="{16396128-5184-4754-B9CD-D10204BAD77E}">
      <dgm:prSet/>
      <dgm:spPr/>
      <dgm:t>
        <a:bodyPr/>
        <a:lstStyle/>
        <a:p>
          <a:endParaRPr lang="fr-FR"/>
        </a:p>
      </dgm:t>
    </dgm:pt>
    <dgm:pt modelId="{BC4E054B-ABE6-4BD9-BFC4-DDEA6686D4FD}" type="sibTrans" cxnId="{16396128-5184-4754-B9CD-D10204BAD77E}">
      <dgm:prSet/>
      <dgm:spPr/>
      <dgm:t>
        <a:bodyPr/>
        <a:lstStyle/>
        <a:p>
          <a:endParaRPr lang="fr-FR"/>
        </a:p>
      </dgm:t>
    </dgm:pt>
    <dgm:pt modelId="{99067F34-1216-4EE4-A818-3FB758E9D154}">
      <dgm:prSet phldrT="[Texte]"/>
      <dgm:spPr/>
      <dgm:t>
        <a:bodyPr/>
        <a:lstStyle/>
        <a:p>
          <a:r>
            <a:rPr lang="fr-FR" dirty="0"/>
            <a:t>Arts</a:t>
          </a:r>
        </a:p>
      </dgm:t>
    </dgm:pt>
    <dgm:pt modelId="{E09748A9-9ABF-48FD-ABBB-7445AA7180C4}" type="parTrans" cxnId="{018661DE-49AE-46EC-85AD-3BB677A5AC6D}">
      <dgm:prSet/>
      <dgm:spPr/>
      <dgm:t>
        <a:bodyPr/>
        <a:lstStyle/>
        <a:p>
          <a:endParaRPr lang="fr-FR"/>
        </a:p>
      </dgm:t>
    </dgm:pt>
    <dgm:pt modelId="{91565620-F531-452D-98CD-BF7C6369E3C5}" type="sibTrans" cxnId="{018661DE-49AE-46EC-85AD-3BB677A5AC6D}">
      <dgm:prSet/>
      <dgm:spPr/>
      <dgm:t>
        <a:bodyPr/>
        <a:lstStyle/>
        <a:p>
          <a:endParaRPr lang="fr-FR"/>
        </a:p>
      </dgm:t>
    </dgm:pt>
    <dgm:pt modelId="{1F0D7324-3A2F-4AB1-9A01-894B7E50034D}">
      <dgm:prSet phldrT="[Texte]"/>
      <dgm:spPr/>
      <dgm:t>
        <a:bodyPr/>
        <a:lstStyle/>
        <a:p>
          <a:r>
            <a:rPr lang="fr-FR" dirty="0">
              <a:solidFill>
                <a:srgbClr val="C00000"/>
              </a:solidFill>
            </a:rPr>
            <a:t>EPS</a:t>
          </a:r>
        </a:p>
      </dgm:t>
    </dgm:pt>
    <dgm:pt modelId="{08966C27-779C-4094-A2A2-7BFB82E090E2}" type="parTrans" cxnId="{C16EB5DB-EDB6-4639-B453-70B869F82012}">
      <dgm:prSet/>
      <dgm:spPr/>
      <dgm:t>
        <a:bodyPr/>
        <a:lstStyle/>
        <a:p>
          <a:endParaRPr lang="fr-FR"/>
        </a:p>
      </dgm:t>
    </dgm:pt>
    <dgm:pt modelId="{FF6C9AE9-9FDA-4A1D-A7E9-F999823CE250}" type="sibTrans" cxnId="{C16EB5DB-EDB6-4639-B453-70B869F82012}">
      <dgm:prSet/>
      <dgm:spPr/>
      <dgm:t>
        <a:bodyPr/>
        <a:lstStyle/>
        <a:p>
          <a:endParaRPr lang="fr-FR"/>
        </a:p>
      </dgm:t>
    </dgm:pt>
    <dgm:pt modelId="{6C44D568-3BCC-4297-ABB9-93C3BD1750D4}">
      <dgm:prSet phldrT="[Texte]"/>
      <dgm:spPr/>
      <dgm:t>
        <a:bodyPr/>
        <a:lstStyle/>
        <a:p>
          <a:r>
            <a:rPr lang="fr-FR" dirty="0">
              <a:solidFill>
                <a:schemeClr val="tx1"/>
              </a:solidFill>
            </a:rPr>
            <a:t>Langues et cultures de l’antiquité</a:t>
          </a:r>
        </a:p>
      </dgm:t>
    </dgm:pt>
    <dgm:pt modelId="{6741ABB0-DC6A-4915-A9EB-E4DB40308D0E}" type="parTrans" cxnId="{C6AAC21E-06A1-4E6B-9B3A-CBCAB37F6DEF}">
      <dgm:prSet/>
      <dgm:spPr/>
      <dgm:t>
        <a:bodyPr/>
        <a:lstStyle/>
        <a:p>
          <a:endParaRPr lang="fr-FR"/>
        </a:p>
      </dgm:t>
    </dgm:pt>
    <dgm:pt modelId="{DFB14D28-CC90-429E-A15D-58CA4D90CA7F}" type="sibTrans" cxnId="{C6AAC21E-06A1-4E6B-9B3A-CBCAB37F6DEF}">
      <dgm:prSet/>
      <dgm:spPr/>
      <dgm:t>
        <a:bodyPr/>
        <a:lstStyle/>
        <a:p>
          <a:endParaRPr lang="fr-FR"/>
        </a:p>
      </dgm:t>
    </dgm:pt>
    <dgm:pt modelId="{8EAB0C98-5078-4F98-B164-6D6793FA076D}">
      <dgm:prSet phldrT="[Texte]"/>
      <dgm:spPr>
        <a:solidFill>
          <a:schemeClr val="accent3"/>
        </a:solidFill>
      </dgm:spPr>
      <dgm:t>
        <a:bodyPr/>
        <a:lstStyle/>
        <a:p>
          <a:r>
            <a:rPr lang="fr-FR" i="0" dirty="0"/>
            <a:t>Auquel peut s’ajouter en terminale  au choix :</a:t>
          </a:r>
          <a:endParaRPr lang="fr-FR" dirty="0"/>
        </a:p>
      </dgm:t>
    </dgm:pt>
    <dgm:pt modelId="{FAB40027-30E1-4A5F-A03A-2EF4C397EB92}" type="sibTrans" cxnId="{0FCF769A-2125-48B0-9448-64FA6EBEEA3F}">
      <dgm:prSet/>
      <dgm:spPr/>
      <dgm:t>
        <a:bodyPr/>
        <a:lstStyle/>
        <a:p>
          <a:endParaRPr lang="fr-FR"/>
        </a:p>
      </dgm:t>
    </dgm:pt>
    <dgm:pt modelId="{F5B0CFC7-FC33-4322-AC84-C3BA4BF533F1}" type="parTrans" cxnId="{0FCF769A-2125-48B0-9448-64FA6EBEEA3F}">
      <dgm:prSet/>
      <dgm:spPr/>
      <dgm:t>
        <a:bodyPr/>
        <a:lstStyle/>
        <a:p>
          <a:endParaRPr lang="fr-FR"/>
        </a:p>
      </dgm:t>
    </dgm:pt>
    <dgm:pt modelId="{D2B9A1C9-1C29-45AF-8CDC-898408499DF7}">
      <dgm:prSet phldrT="[Texte]"/>
      <dgm:spPr/>
      <dgm:t>
        <a:bodyPr/>
        <a:lstStyle/>
        <a:p>
          <a:r>
            <a:rPr lang="fr-FR" dirty="0">
              <a:solidFill>
                <a:schemeClr val="tx1"/>
              </a:solidFill>
            </a:rPr>
            <a:t>Droit et grands enjeux du monde contemporain (3h)</a:t>
          </a:r>
        </a:p>
      </dgm:t>
    </dgm:pt>
    <dgm:pt modelId="{9EAF9DA4-8769-4013-A704-4DDC830EEED2}" type="parTrans" cxnId="{464627F8-3286-442A-B589-41259519BEEF}">
      <dgm:prSet/>
      <dgm:spPr/>
      <dgm:t>
        <a:bodyPr/>
        <a:lstStyle/>
        <a:p>
          <a:endParaRPr lang="fr-FR"/>
        </a:p>
      </dgm:t>
    </dgm:pt>
    <dgm:pt modelId="{4189BF1A-8F28-4AE1-B35A-DC237D7EBBAA}" type="sibTrans" cxnId="{464627F8-3286-442A-B589-41259519BEEF}">
      <dgm:prSet/>
      <dgm:spPr/>
      <dgm:t>
        <a:bodyPr/>
        <a:lstStyle/>
        <a:p>
          <a:endParaRPr lang="fr-FR"/>
        </a:p>
      </dgm:t>
    </dgm:pt>
    <dgm:pt modelId="{C9F904C9-1DC4-4EC3-A079-86ED284512FB}">
      <dgm:prSet/>
      <dgm:spPr/>
      <dgm:t>
        <a:bodyPr/>
        <a:lstStyle/>
        <a:p>
          <a:r>
            <a:rPr lang="fr-FR" dirty="0">
              <a:solidFill>
                <a:srgbClr val="C00000"/>
              </a:solidFill>
            </a:rPr>
            <a:t>Mathématiques expertes (3h)</a:t>
          </a:r>
        </a:p>
      </dgm:t>
    </dgm:pt>
    <dgm:pt modelId="{385E383D-9A8D-430C-9AE2-3B23F4C2A3DB}" type="parTrans" cxnId="{25D51A22-3923-40DE-95C9-10744E5A9DD5}">
      <dgm:prSet/>
      <dgm:spPr/>
      <dgm:t>
        <a:bodyPr/>
        <a:lstStyle/>
        <a:p>
          <a:endParaRPr lang="fr-FR"/>
        </a:p>
      </dgm:t>
    </dgm:pt>
    <dgm:pt modelId="{E28708B7-0803-425B-B065-B4C772E74338}" type="sibTrans" cxnId="{25D51A22-3923-40DE-95C9-10744E5A9DD5}">
      <dgm:prSet/>
      <dgm:spPr/>
      <dgm:t>
        <a:bodyPr/>
        <a:lstStyle/>
        <a:p>
          <a:endParaRPr lang="fr-FR"/>
        </a:p>
      </dgm:t>
    </dgm:pt>
    <dgm:pt modelId="{B00759FD-54EA-4D68-AD80-95DF96AE7B46}">
      <dgm:prSet/>
      <dgm:spPr/>
      <dgm:t>
        <a:bodyPr/>
        <a:lstStyle/>
        <a:p>
          <a:r>
            <a:rPr lang="fr-FR" dirty="0">
              <a:solidFill>
                <a:srgbClr val="C00000"/>
              </a:solidFill>
            </a:rPr>
            <a:t>Mathématiques complémentaires (3h)</a:t>
          </a:r>
        </a:p>
      </dgm:t>
    </dgm:pt>
    <dgm:pt modelId="{70E3895D-5B43-4846-AF29-44CF55FE7AF8}" type="parTrans" cxnId="{D88D506C-3D6E-474D-BC46-82D5DE7905AD}">
      <dgm:prSet/>
      <dgm:spPr/>
      <dgm:t>
        <a:bodyPr/>
        <a:lstStyle/>
        <a:p>
          <a:endParaRPr lang="fr-FR"/>
        </a:p>
      </dgm:t>
    </dgm:pt>
    <dgm:pt modelId="{993737D7-F776-422F-92A0-9B1012884B1B}" type="sibTrans" cxnId="{D88D506C-3D6E-474D-BC46-82D5DE7905AD}">
      <dgm:prSet/>
      <dgm:spPr/>
      <dgm:t>
        <a:bodyPr/>
        <a:lstStyle/>
        <a:p>
          <a:endParaRPr lang="fr-FR"/>
        </a:p>
      </dgm:t>
    </dgm:pt>
    <dgm:pt modelId="{B08D550C-78C2-42A5-ADC8-AE42A756DA1D}" type="pres">
      <dgm:prSet presAssocID="{BB370A8C-8F5E-42E0-A5D2-27C15042721C}" presName="Name0" presStyleCnt="0">
        <dgm:presLayoutVars>
          <dgm:dir/>
          <dgm:animLvl val="lvl"/>
          <dgm:resizeHandles val="exact"/>
        </dgm:presLayoutVars>
      </dgm:prSet>
      <dgm:spPr/>
    </dgm:pt>
    <dgm:pt modelId="{C1260504-BBF3-42D6-9ABA-8664159D7ACD}" type="pres">
      <dgm:prSet presAssocID="{8EAB0C98-5078-4F98-B164-6D6793FA076D}" presName="boxAndChildren" presStyleCnt="0"/>
      <dgm:spPr/>
    </dgm:pt>
    <dgm:pt modelId="{C6F99736-D476-4A93-91FD-8D3969E903FB}" type="pres">
      <dgm:prSet presAssocID="{8EAB0C98-5078-4F98-B164-6D6793FA076D}" presName="parentTextBox" presStyleLbl="node1" presStyleIdx="0" presStyleCnt="2"/>
      <dgm:spPr/>
    </dgm:pt>
    <dgm:pt modelId="{0051290C-B3F4-426C-A070-9D99660CD3C5}" type="pres">
      <dgm:prSet presAssocID="{8EAB0C98-5078-4F98-B164-6D6793FA076D}" presName="entireBox" presStyleLbl="node1" presStyleIdx="0" presStyleCnt="2"/>
      <dgm:spPr/>
    </dgm:pt>
    <dgm:pt modelId="{8D6A7338-9F8C-4299-A207-73AC3773DD3D}" type="pres">
      <dgm:prSet presAssocID="{8EAB0C98-5078-4F98-B164-6D6793FA076D}" presName="descendantBox" presStyleCnt="0"/>
      <dgm:spPr/>
    </dgm:pt>
    <dgm:pt modelId="{489E5613-19F7-400A-8261-B31AAD8578B2}" type="pres">
      <dgm:prSet presAssocID="{D2B9A1C9-1C29-45AF-8CDC-898408499DF7}" presName="childTextBox" presStyleLbl="fgAccFollowNode1" presStyleIdx="0" presStyleCnt="7">
        <dgm:presLayoutVars>
          <dgm:bulletEnabled val="1"/>
        </dgm:presLayoutVars>
      </dgm:prSet>
      <dgm:spPr/>
    </dgm:pt>
    <dgm:pt modelId="{E273EC94-2F85-4BBA-8088-D797FDA17A06}" type="pres">
      <dgm:prSet presAssocID="{C9F904C9-1DC4-4EC3-A079-86ED284512FB}" presName="childTextBox" presStyleLbl="fgAccFollowNode1" presStyleIdx="1" presStyleCnt="7">
        <dgm:presLayoutVars>
          <dgm:bulletEnabled val="1"/>
        </dgm:presLayoutVars>
      </dgm:prSet>
      <dgm:spPr/>
    </dgm:pt>
    <dgm:pt modelId="{BCE62D28-1AD4-4124-A9D3-CCE262F10AFE}" type="pres">
      <dgm:prSet presAssocID="{B00759FD-54EA-4D68-AD80-95DF96AE7B46}" presName="childTextBox" presStyleLbl="fgAccFollowNode1" presStyleIdx="2" presStyleCnt="7">
        <dgm:presLayoutVars>
          <dgm:bulletEnabled val="1"/>
        </dgm:presLayoutVars>
      </dgm:prSet>
      <dgm:spPr/>
    </dgm:pt>
    <dgm:pt modelId="{80D76FE4-566D-48BE-AB50-BD2CCCB41F14}" type="pres">
      <dgm:prSet presAssocID="{62E064B9-68E1-4387-869C-78911FE71AF0}" presName="sp" presStyleCnt="0"/>
      <dgm:spPr/>
    </dgm:pt>
    <dgm:pt modelId="{DFCAFB11-236B-4F18-BAD3-431FDE2F9A23}" type="pres">
      <dgm:prSet presAssocID="{2C72EE4A-6498-469C-AB48-BE26216C0A34}" presName="arrowAndChildren" presStyleCnt="0"/>
      <dgm:spPr/>
    </dgm:pt>
    <dgm:pt modelId="{F003EBE8-2BB2-42CC-881E-59712FB3F28D}" type="pres">
      <dgm:prSet presAssocID="{2C72EE4A-6498-469C-AB48-BE26216C0A34}" presName="parentTextArrow" presStyleLbl="node1" presStyleIdx="0" presStyleCnt="2"/>
      <dgm:spPr/>
    </dgm:pt>
    <dgm:pt modelId="{BEF6D1AD-DA60-48B0-8C27-B21FFA1DE06D}" type="pres">
      <dgm:prSet presAssocID="{2C72EE4A-6498-469C-AB48-BE26216C0A34}" presName="arrow" presStyleLbl="node1" presStyleIdx="1" presStyleCnt="2"/>
      <dgm:spPr/>
    </dgm:pt>
    <dgm:pt modelId="{B93B4583-0C49-40F1-AE34-1FE83E0CFACD}" type="pres">
      <dgm:prSet presAssocID="{2C72EE4A-6498-469C-AB48-BE26216C0A34}" presName="descendantArrow" presStyleCnt="0"/>
      <dgm:spPr/>
    </dgm:pt>
    <dgm:pt modelId="{17B037C7-35DF-459C-8D22-EE3CF99BCDC5}" type="pres">
      <dgm:prSet presAssocID="{B02521F3-DC09-4492-BC91-C1441D771C35}" presName="childTextArrow" presStyleLbl="fgAccFollowNode1" presStyleIdx="3" presStyleCnt="7">
        <dgm:presLayoutVars>
          <dgm:bulletEnabled val="1"/>
        </dgm:presLayoutVars>
      </dgm:prSet>
      <dgm:spPr/>
    </dgm:pt>
    <dgm:pt modelId="{30E5A472-1180-4433-80E9-264902F24161}" type="pres">
      <dgm:prSet presAssocID="{99067F34-1216-4EE4-A818-3FB758E9D154}" presName="childTextArrow" presStyleLbl="fgAccFollowNode1" presStyleIdx="4" presStyleCnt="7">
        <dgm:presLayoutVars>
          <dgm:bulletEnabled val="1"/>
        </dgm:presLayoutVars>
      </dgm:prSet>
      <dgm:spPr/>
    </dgm:pt>
    <dgm:pt modelId="{EB9F2195-6DE0-4646-813B-4C64E585B002}" type="pres">
      <dgm:prSet presAssocID="{1F0D7324-3A2F-4AB1-9A01-894B7E50034D}" presName="childTextArrow" presStyleLbl="fgAccFollowNode1" presStyleIdx="5" presStyleCnt="7">
        <dgm:presLayoutVars>
          <dgm:bulletEnabled val="1"/>
        </dgm:presLayoutVars>
      </dgm:prSet>
      <dgm:spPr/>
    </dgm:pt>
    <dgm:pt modelId="{40D50710-73FB-4B85-A503-BB7C77DBA240}" type="pres">
      <dgm:prSet presAssocID="{6C44D568-3BCC-4297-ABB9-93C3BD1750D4}" presName="childTextArrow" presStyleLbl="fgAccFollowNode1" presStyleIdx="6" presStyleCnt="7">
        <dgm:presLayoutVars>
          <dgm:bulletEnabled val="1"/>
        </dgm:presLayoutVars>
      </dgm:prSet>
      <dgm:spPr/>
    </dgm:pt>
  </dgm:ptLst>
  <dgm:cxnLst>
    <dgm:cxn modelId="{BA1C7515-6247-40D3-ACC2-1C6C4810FC7C}" type="presOf" srcId="{B02521F3-DC09-4492-BC91-C1441D771C35}" destId="{17B037C7-35DF-459C-8D22-EE3CF99BCDC5}" srcOrd="0" destOrd="0" presId="urn:microsoft.com/office/officeart/2005/8/layout/process4"/>
    <dgm:cxn modelId="{C6AAC21E-06A1-4E6B-9B3A-CBCAB37F6DEF}" srcId="{2C72EE4A-6498-469C-AB48-BE26216C0A34}" destId="{6C44D568-3BCC-4297-ABB9-93C3BD1750D4}" srcOrd="3" destOrd="0" parTransId="{6741ABB0-DC6A-4915-A9EB-E4DB40308D0E}" sibTransId="{DFB14D28-CC90-429E-A15D-58CA4D90CA7F}"/>
    <dgm:cxn modelId="{25D51A22-3923-40DE-95C9-10744E5A9DD5}" srcId="{8EAB0C98-5078-4F98-B164-6D6793FA076D}" destId="{C9F904C9-1DC4-4EC3-A079-86ED284512FB}" srcOrd="1" destOrd="0" parTransId="{385E383D-9A8D-430C-9AE2-3B23F4C2A3DB}" sibTransId="{E28708B7-0803-425B-B065-B4C772E74338}"/>
    <dgm:cxn modelId="{16396128-5184-4754-B9CD-D10204BAD77E}" srcId="{2C72EE4A-6498-469C-AB48-BE26216C0A34}" destId="{B02521F3-DC09-4492-BC91-C1441D771C35}" srcOrd="0" destOrd="0" parTransId="{BF667D4F-DA28-40A6-A595-265473D842D7}" sibTransId="{BC4E054B-ABE6-4BD9-BFC4-DDEA6686D4FD}"/>
    <dgm:cxn modelId="{82FB8A67-0145-45AB-8C66-C262E566E545}" type="presOf" srcId="{B00759FD-54EA-4D68-AD80-95DF96AE7B46}" destId="{BCE62D28-1AD4-4124-A9D3-CCE262F10AFE}" srcOrd="0" destOrd="0" presId="urn:microsoft.com/office/officeart/2005/8/layout/process4"/>
    <dgm:cxn modelId="{D88D506C-3D6E-474D-BC46-82D5DE7905AD}" srcId="{8EAB0C98-5078-4F98-B164-6D6793FA076D}" destId="{B00759FD-54EA-4D68-AD80-95DF96AE7B46}" srcOrd="2" destOrd="0" parTransId="{70E3895D-5B43-4846-AF29-44CF55FE7AF8}" sibTransId="{993737D7-F776-422F-92A0-9B1012884B1B}"/>
    <dgm:cxn modelId="{155B556E-B6C9-4358-8938-0BE12BFA1EAD}" type="presOf" srcId="{8EAB0C98-5078-4F98-B164-6D6793FA076D}" destId="{0051290C-B3F4-426C-A070-9D99660CD3C5}" srcOrd="1" destOrd="0" presId="urn:microsoft.com/office/officeart/2005/8/layout/process4"/>
    <dgm:cxn modelId="{F9D2E957-DCD2-49CD-B340-15AEFE8E030A}" type="presOf" srcId="{C9F904C9-1DC4-4EC3-A079-86ED284512FB}" destId="{E273EC94-2F85-4BBA-8088-D797FDA17A06}" srcOrd="0" destOrd="0" presId="urn:microsoft.com/office/officeart/2005/8/layout/process4"/>
    <dgm:cxn modelId="{55C00093-7E49-4E9B-99D1-FDFB329F7967}" type="presOf" srcId="{99067F34-1216-4EE4-A818-3FB758E9D154}" destId="{30E5A472-1180-4433-80E9-264902F24161}" srcOrd="0" destOrd="0" presId="urn:microsoft.com/office/officeart/2005/8/layout/process4"/>
    <dgm:cxn modelId="{0FCF769A-2125-48B0-9448-64FA6EBEEA3F}" srcId="{BB370A8C-8F5E-42E0-A5D2-27C15042721C}" destId="{8EAB0C98-5078-4F98-B164-6D6793FA076D}" srcOrd="1" destOrd="0" parTransId="{F5B0CFC7-FC33-4322-AC84-C3BA4BF533F1}" sibTransId="{FAB40027-30E1-4A5F-A03A-2EF4C397EB92}"/>
    <dgm:cxn modelId="{D7483D9F-F9EC-4610-91DE-ADC1D72A1E2B}" type="presOf" srcId="{8EAB0C98-5078-4F98-B164-6D6793FA076D}" destId="{C6F99736-D476-4A93-91FD-8D3969E903FB}" srcOrd="0" destOrd="0" presId="urn:microsoft.com/office/officeart/2005/8/layout/process4"/>
    <dgm:cxn modelId="{29DFFBB4-DEB3-4021-A5B9-9F7F02E5DFB5}" type="presOf" srcId="{BB370A8C-8F5E-42E0-A5D2-27C15042721C}" destId="{B08D550C-78C2-42A5-ADC8-AE42A756DA1D}" srcOrd="0" destOrd="0" presId="urn:microsoft.com/office/officeart/2005/8/layout/process4"/>
    <dgm:cxn modelId="{F214D6C4-694A-47C9-88D1-6B18C26839BF}" type="presOf" srcId="{D2B9A1C9-1C29-45AF-8CDC-898408499DF7}" destId="{489E5613-19F7-400A-8261-B31AAD8578B2}" srcOrd="0" destOrd="0" presId="urn:microsoft.com/office/officeart/2005/8/layout/process4"/>
    <dgm:cxn modelId="{268848D3-6801-4488-99F5-9C8713C3ABAE}" type="presOf" srcId="{1F0D7324-3A2F-4AB1-9A01-894B7E50034D}" destId="{EB9F2195-6DE0-4646-813B-4C64E585B002}" srcOrd="0" destOrd="0" presId="urn:microsoft.com/office/officeart/2005/8/layout/process4"/>
    <dgm:cxn modelId="{C16EB5DB-EDB6-4639-B453-70B869F82012}" srcId="{2C72EE4A-6498-469C-AB48-BE26216C0A34}" destId="{1F0D7324-3A2F-4AB1-9A01-894B7E50034D}" srcOrd="2" destOrd="0" parTransId="{08966C27-779C-4094-A2A2-7BFB82E090E2}" sibTransId="{FF6C9AE9-9FDA-4A1D-A7E9-F999823CE250}"/>
    <dgm:cxn modelId="{018661DE-49AE-46EC-85AD-3BB677A5AC6D}" srcId="{2C72EE4A-6498-469C-AB48-BE26216C0A34}" destId="{99067F34-1216-4EE4-A818-3FB758E9D154}" srcOrd="1" destOrd="0" parTransId="{E09748A9-9ABF-48FD-ABBB-7445AA7180C4}" sibTransId="{91565620-F531-452D-98CD-BF7C6369E3C5}"/>
    <dgm:cxn modelId="{016A94DF-EB33-4F64-856E-6F4C6D5EBD46}" type="presOf" srcId="{2C72EE4A-6498-469C-AB48-BE26216C0A34}" destId="{F003EBE8-2BB2-42CC-881E-59712FB3F28D}" srcOrd="0" destOrd="0" presId="urn:microsoft.com/office/officeart/2005/8/layout/process4"/>
    <dgm:cxn modelId="{08BC2FE2-AD6B-4764-976E-176E05553DEF}" srcId="{BB370A8C-8F5E-42E0-A5D2-27C15042721C}" destId="{2C72EE4A-6498-469C-AB48-BE26216C0A34}" srcOrd="0" destOrd="0" parTransId="{02A723B5-A730-4F65-A6DC-65FB05BA7D33}" sibTransId="{62E064B9-68E1-4387-869C-78911FE71AF0}"/>
    <dgm:cxn modelId="{74E3D4F3-1522-472C-A0F5-2C1CC8292610}" type="presOf" srcId="{2C72EE4A-6498-469C-AB48-BE26216C0A34}" destId="{BEF6D1AD-DA60-48B0-8C27-B21FFA1DE06D}" srcOrd="1" destOrd="0" presId="urn:microsoft.com/office/officeart/2005/8/layout/process4"/>
    <dgm:cxn modelId="{31B4BFF4-C93C-43D4-A02E-3C532FD171D8}" type="presOf" srcId="{6C44D568-3BCC-4297-ABB9-93C3BD1750D4}" destId="{40D50710-73FB-4B85-A503-BB7C77DBA240}" srcOrd="0" destOrd="0" presId="urn:microsoft.com/office/officeart/2005/8/layout/process4"/>
    <dgm:cxn modelId="{464627F8-3286-442A-B589-41259519BEEF}" srcId="{8EAB0C98-5078-4F98-B164-6D6793FA076D}" destId="{D2B9A1C9-1C29-45AF-8CDC-898408499DF7}" srcOrd="0" destOrd="0" parTransId="{9EAF9DA4-8769-4013-A704-4DDC830EEED2}" sibTransId="{4189BF1A-8F28-4AE1-B35A-DC237D7EBBAA}"/>
    <dgm:cxn modelId="{05209ABD-4E49-460E-A371-C774C670BD77}" type="presParOf" srcId="{B08D550C-78C2-42A5-ADC8-AE42A756DA1D}" destId="{C1260504-BBF3-42D6-9ABA-8664159D7ACD}" srcOrd="0" destOrd="0" presId="urn:microsoft.com/office/officeart/2005/8/layout/process4"/>
    <dgm:cxn modelId="{D5CC294E-1E07-48BB-A4EB-A27A28AAE934}" type="presParOf" srcId="{C1260504-BBF3-42D6-9ABA-8664159D7ACD}" destId="{C6F99736-D476-4A93-91FD-8D3969E903FB}" srcOrd="0" destOrd="0" presId="urn:microsoft.com/office/officeart/2005/8/layout/process4"/>
    <dgm:cxn modelId="{C99E5CEA-5BBE-4FA4-B403-7F6843F49C41}" type="presParOf" srcId="{C1260504-BBF3-42D6-9ABA-8664159D7ACD}" destId="{0051290C-B3F4-426C-A070-9D99660CD3C5}" srcOrd="1" destOrd="0" presId="urn:microsoft.com/office/officeart/2005/8/layout/process4"/>
    <dgm:cxn modelId="{1FFBFA1F-6AE1-4DFE-B8C2-E8EBC4C5CF91}" type="presParOf" srcId="{C1260504-BBF3-42D6-9ABA-8664159D7ACD}" destId="{8D6A7338-9F8C-4299-A207-73AC3773DD3D}" srcOrd="2" destOrd="0" presId="urn:microsoft.com/office/officeart/2005/8/layout/process4"/>
    <dgm:cxn modelId="{20D0CA11-D78F-4C78-974C-B44F925B4566}" type="presParOf" srcId="{8D6A7338-9F8C-4299-A207-73AC3773DD3D}" destId="{489E5613-19F7-400A-8261-B31AAD8578B2}" srcOrd="0" destOrd="0" presId="urn:microsoft.com/office/officeart/2005/8/layout/process4"/>
    <dgm:cxn modelId="{E5F54CFD-0FC8-465B-9992-A6E4DA76EDBE}" type="presParOf" srcId="{8D6A7338-9F8C-4299-A207-73AC3773DD3D}" destId="{E273EC94-2F85-4BBA-8088-D797FDA17A06}" srcOrd="1" destOrd="0" presId="urn:microsoft.com/office/officeart/2005/8/layout/process4"/>
    <dgm:cxn modelId="{58DEF428-AD04-482E-B556-FFB79F03C30E}" type="presParOf" srcId="{8D6A7338-9F8C-4299-A207-73AC3773DD3D}" destId="{BCE62D28-1AD4-4124-A9D3-CCE262F10AFE}" srcOrd="2" destOrd="0" presId="urn:microsoft.com/office/officeart/2005/8/layout/process4"/>
    <dgm:cxn modelId="{AE27523E-677D-4E85-A376-CB235A182343}" type="presParOf" srcId="{B08D550C-78C2-42A5-ADC8-AE42A756DA1D}" destId="{80D76FE4-566D-48BE-AB50-BD2CCCB41F14}" srcOrd="1" destOrd="0" presId="urn:microsoft.com/office/officeart/2005/8/layout/process4"/>
    <dgm:cxn modelId="{B5D52307-975E-420B-B823-76D37D3B75D2}" type="presParOf" srcId="{B08D550C-78C2-42A5-ADC8-AE42A756DA1D}" destId="{DFCAFB11-236B-4F18-BAD3-431FDE2F9A23}" srcOrd="2" destOrd="0" presId="urn:microsoft.com/office/officeart/2005/8/layout/process4"/>
    <dgm:cxn modelId="{FF980E51-8D49-4302-A3F0-A1CE40AB92B7}" type="presParOf" srcId="{DFCAFB11-236B-4F18-BAD3-431FDE2F9A23}" destId="{F003EBE8-2BB2-42CC-881E-59712FB3F28D}" srcOrd="0" destOrd="0" presId="urn:microsoft.com/office/officeart/2005/8/layout/process4"/>
    <dgm:cxn modelId="{E2EB9BA2-1D09-41DB-B7BF-2F3D2703AEB5}" type="presParOf" srcId="{DFCAFB11-236B-4F18-BAD3-431FDE2F9A23}" destId="{BEF6D1AD-DA60-48B0-8C27-B21FFA1DE06D}" srcOrd="1" destOrd="0" presId="urn:microsoft.com/office/officeart/2005/8/layout/process4"/>
    <dgm:cxn modelId="{FD7E7E2F-219B-4B39-B23B-5517667F0274}" type="presParOf" srcId="{DFCAFB11-236B-4F18-BAD3-431FDE2F9A23}" destId="{B93B4583-0C49-40F1-AE34-1FE83E0CFACD}" srcOrd="2" destOrd="0" presId="urn:microsoft.com/office/officeart/2005/8/layout/process4"/>
    <dgm:cxn modelId="{5429D24E-167A-4422-8486-F3EE9AE30150}" type="presParOf" srcId="{B93B4583-0C49-40F1-AE34-1FE83E0CFACD}" destId="{17B037C7-35DF-459C-8D22-EE3CF99BCDC5}" srcOrd="0" destOrd="0" presId="urn:microsoft.com/office/officeart/2005/8/layout/process4"/>
    <dgm:cxn modelId="{E74F8F66-35C0-4382-9919-8F2FC7B709E6}" type="presParOf" srcId="{B93B4583-0C49-40F1-AE34-1FE83E0CFACD}" destId="{30E5A472-1180-4433-80E9-264902F24161}" srcOrd="1" destOrd="0" presId="urn:microsoft.com/office/officeart/2005/8/layout/process4"/>
    <dgm:cxn modelId="{94BA3881-C1D1-4125-8888-31444E31907A}" type="presParOf" srcId="{B93B4583-0C49-40F1-AE34-1FE83E0CFACD}" destId="{EB9F2195-6DE0-4646-813B-4C64E585B002}" srcOrd="2" destOrd="0" presId="urn:microsoft.com/office/officeart/2005/8/layout/process4"/>
    <dgm:cxn modelId="{3C5EFF55-C34A-4D05-9A8A-5883F0C86B58}" type="presParOf" srcId="{B93B4583-0C49-40F1-AE34-1FE83E0CFACD}" destId="{40D50710-73FB-4B85-A503-BB7C77DBA240}" srcOrd="3"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ED34BB-9F9C-4ED0-B5EC-9A9B45F31C20}" type="doc">
      <dgm:prSet loTypeId="urn:microsoft.com/office/officeart/2005/8/layout/list1" loCatId="list" qsTypeId="urn:microsoft.com/office/officeart/2005/8/quickstyle/simple5" qsCatId="simple" csTypeId="urn:microsoft.com/office/officeart/2005/8/colors/colorful1#4" csCatId="colorful" phldr="1"/>
      <dgm:spPr/>
      <dgm:t>
        <a:bodyPr/>
        <a:lstStyle/>
        <a:p>
          <a:endParaRPr lang="fr-FR"/>
        </a:p>
      </dgm:t>
    </dgm:pt>
    <dgm:pt modelId="{10B199A3-3B33-4DD3-99D7-29E7423C22C5}">
      <dgm:prSet phldrT="[Texte]"/>
      <dgm:spPr>
        <a:solidFill>
          <a:srgbClr val="0070C0"/>
        </a:solidFill>
      </dgm:spPr>
      <dgm:t>
        <a:bodyPr/>
        <a:lstStyle/>
        <a:p>
          <a:r>
            <a:rPr lang="fr-FR" dirty="0"/>
            <a:t>Thématiques abordées</a:t>
          </a:r>
        </a:p>
      </dgm:t>
    </dgm:pt>
    <dgm:pt modelId="{EA058F09-21A8-4ADE-A8ED-7FE39E043369}" type="parTrans" cxnId="{F8C52722-54C2-4C8D-A89F-9A2EDEEAE2F3}">
      <dgm:prSet/>
      <dgm:spPr/>
      <dgm:t>
        <a:bodyPr/>
        <a:lstStyle/>
        <a:p>
          <a:endParaRPr lang="fr-FR"/>
        </a:p>
      </dgm:t>
    </dgm:pt>
    <dgm:pt modelId="{BB889D4D-048C-45AF-954E-6EA252E6FD0A}" type="sibTrans" cxnId="{F8C52722-54C2-4C8D-A89F-9A2EDEEAE2F3}">
      <dgm:prSet/>
      <dgm:spPr/>
      <dgm:t>
        <a:bodyPr/>
        <a:lstStyle/>
        <a:p>
          <a:endParaRPr lang="fr-FR"/>
        </a:p>
      </dgm:t>
    </dgm:pt>
    <dgm:pt modelId="{53DCFF53-E816-4B0E-AAAD-EC0A9CC3DCA8}">
      <dgm:prSet phldrT="[Texte]"/>
      <dgm:spPr>
        <a:solidFill>
          <a:schemeClr val="accent6"/>
        </a:solidFill>
      </dgm:spPr>
      <dgm:t>
        <a:bodyPr/>
        <a:lstStyle/>
        <a:p>
          <a:r>
            <a:rPr lang="fr-FR" dirty="0"/>
            <a:t>Exigences</a:t>
          </a:r>
        </a:p>
      </dgm:t>
    </dgm:pt>
    <dgm:pt modelId="{5FC935FD-6DB0-4CDB-83EE-7C2E60E1FC55}" type="parTrans" cxnId="{9798BF9B-21C7-4741-9833-683F8D46257F}">
      <dgm:prSet/>
      <dgm:spPr/>
      <dgm:t>
        <a:bodyPr/>
        <a:lstStyle/>
        <a:p>
          <a:endParaRPr lang="fr-FR"/>
        </a:p>
      </dgm:t>
    </dgm:pt>
    <dgm:pt modelId="{5E9EDFF0-713E-423E-9130-E7C26FF92637}" type="sibTrans" cxnId="{9798BF9B-21C7-4741-9833-683F8D46257F}">
      <dgm:prSet/>
      <dgm:spPr/>
      <dgm:t>
        <a:bodyPr/>
        <a:lstStyle/>
        <a:p>
          <a:endParaRPr lang="fr-FR"/>
        </a:p>
      </dgm:t>
    </dgm:pt>
    <dgm:pt modelId="{342F3706-182F-44F6-85C5-5C369A81ACF5}">
      <dgm:prSet phldrT="[Texte]"/>
      <dgm:spPr/>
      <dgm:t>
        <a:bodyPr/>
        <a:lstStyle/>
        <a:p>
          <a:r>
            <a:rPr lang="fr-FR" dirty="0"/>
            <a:t>Exécutions instrumentales ou chorégraphiques</a:t>
          </a:r>
        </a:p>
      </dgm:t>
    </dgm:pt>
    <dgm:pt modelId="{521AB803-0703-4CC0-9826-D0C9D8F6D347}" type="parTrans" cxnId="{50178A4C-8EA0-43BF-94B8-FAE50D4DF91E}">
      <dgm:prSet/>
      <dgm:spPr/>
      <dgm:t>
        <a:bodyPr/>
        <a:lstStyle/>
        <a:p>
          <a:endParaRPr lang="fr-FR"/>
        </a:p>
      </dgm:t>
    </dgm:pt>
    <dgm:pt modelId="{66CC5A37-C875-44B9-93F3-C1EF3EDDD69D}" type="sibTrans" cxnId="{50178A4C-8EA0-43BF-94B8-FAE50D4DF91E}">
      <dgm:prSet/>
      <dgm:spPr/>
      <dgm:t>
        <a:bodyPr/>
        <a:lstStyle/>
        <a:p>
          <a:endParaRPr lang="fr-FR"/>
        </a:p>
      </dgm:t>
    </dgm:pt>
    <dgm:pt modelId="{41BBA0C8-F916-44A1-A72D-C36F118DBB51}">
      <dgm:prSet phldrT="[Texte]"/>
      <dgm:spPr/>
      <dgm:t>
        <a:bodyPr/>
        <a:lstStyle/>
        <a:p>
          <a:r>
            <a:rPr lang="fr-FR" dirty="0"/>
            <a:t>Techniques du son</a:t>
          </a:r>
        </a:p>
      </dgm:t>
    </dgm:pt>
    <dgm:pt modelId="{734F2B15-F2BB-4C77-A11C-335DDD48EBB1}" type="parTrans" cxnId="{92EC9FA0-0CB9-49C0-AA71-69DC257785BA}">
      <dgm:prSet/>
      <dgm:spPr/>
      <dgm:t>
        <a:bodyPr/>
        <a:lstStyle/>
        <a:p>
          <a:endParaRPr lang="fr-FR"/>
        </a:p>
      </dgm:t>
    </dgm:pt>
    <dgm:pt modelId="{6310D361-1395-447E-B91F-F6F8DC79091A}" type="sibTrans" cxnId="{92EC9FA0-0CB9-49C0-AA71-69DC257785BA}">
      <dgm:prSet/>
      <dgm:spPr/>
      <dgm:t>
        <a:bodyPr/>
        <a:lstStyle/>
        <a:p>
          <a:endParaRPr lang="fr-FR"/>
        </a:p>
      </dgm:t>
    </dgm:pt>
    <dgm:pt modelId="{5932A9A8-E8BB-491B-9A1C-B34420E1099D}">
      <dgm:prSet phldrT="[Texte]"/>
      <dgm:spPr/>
      <dgm:t>
        <a:bodyPr/>
        <a:lstStyle/>
        <a:p>
          <a:r>
            <a:rPr lang="fr-FR" dirty="0"/>
            <a:t>Histoire de la musique ou de la danse</a:t>
          </a:r>
        </a:p>
      </dgm:t>
    </dgm:pt>
    <dgm:pt modelId="{2B6F9B15-95F7-40CC-9FF9-33FCE08170B2}" type="parTrans" cxnId="{2BA6B70F-7DCA-4479-ADB6-DA5E0BA29146}">
      <dgm:prSet/>
      <dgm:spPr/>
      <dgm:t>
        <a:bodyPr/>
        <a:lstStyle/>
        <a:p>
          <a:endParaRPr lang="fr-FR"/>
        </a:p>
      </dgm:t>
    </dgm:pt>
    <dgm:pt modelId="{66F7601E-9E81-4A51-B620-E00DA53C4A74}" type="sibTrans" cxnId="{2BA6B70F-7DCA-4479-ADB6-DA5E0BA29146}">
      <dgm:prSet/>
      <dgm:spPr/>
      <dgm:t>
        <a:bodyPr/>
        <a:lstStyle/>
        <a:p>
          <a:endParaRPr lang="fr-FR"/>
        </a:p>
      </dgm:t>
    </dgm:pt>
    <dgm:pt modelId="{50D9AFAA-C6E6-4753-999E-DA3CB39E3EF5}">
      <dgm:prSet phldrT="[Texte]"/>
      <dgm:spPr/>
      <dgm:t>
        <a:bodyPr/>
        <a:lstStyle/>
        <a:p>
          <a:r>
            <a:rPr lang="fr-FR" dirty="0"/>
            <a:t>Solide bagage musical : tests de niveaux en formation musicale et en instrument / Danse</a:t>
          </a:r>
        </a:p>
      </dgm:t>
    </dgm:pt>
    <dgm:pt modelId="{687DCB47-1731-4B1A-886A-96A1492E6E8C}" type="parTrans" cxnId="{659F30D6-BF64-4A04-8D8D-DB9B15FF1109}">
      <dgm:prSet/>
      <dgm:spPr/>
      <dgm:t>
        <a:bodyPr/>
        <a:lstStyle/>
        <a:p>
          <a:endParaRPr lang="fr-FR"/>
        </a:p>
      </dgm:t>
    </dgm:pt>
    <dgm:pt modelId="{E8464AAE-42AE-4D1C-BB53-91040008EFC3}" type="sibTrans" cxnId="{659F30D6-BF64-4A04-8D8D-DB9B15FF1109}">
      <dgm:prSet/>
      <dgm:spPr/>
      <dgm:t>
        <a:bodyPr/>
        <a:lstStyle/>
        <a:p>
          <a:endParaRPr lang="fr-FR"/>
        </a:p>
      </dgm:t>
    </dgm:pt>
    <dgm:pt modelId="{95C81648-C8EB-4BBE-BEF5-3FED8F6DBE58}">
      <dgm:prSet phldrT="[Texte]"/>
      <dgm:spPr/>
      <dgm:t>
        <a:bodyPr/>
        <a:lstStyle/>
        <a:p>
          <a:r>
            <a:rPr lang="fr-FR" dirty="0"/>
            <a:t>Passionné de musique et / ou de danse</a:t>
          </a:r>
        </a:p>
      </dgm:t>
    </dgm:pt>
    <dgm:pt modelId="{5B75AE01-4328-440B-A52E-D5C4E1A4F1D9}" type="parTrans" cxnId="{1F599E93-A4F0-446B-9CF4-139D14837519}">
      <dgm:prSet/>
      <dgm:spPr/>
      <dgm:t>
        <a:bodyPr/>
        <a:lstStyle/>
        <a:p>
          <a:endParaRPr lang="fr-FR"/>
        </a:p>
      </dgm:t>
    </dgm:pt>
    <dgm:pt modelId="{81DD488D-1B73-4CB0-9B1D-51E29F52F994}" type="sibTrans" cxnId="{1F599E93-A4F0-446B-9CF4-139D14837519}">
      <dgm:prSet/>
      <dgm:spPr/>
      <dgm:t>
        <a:bodyPr/>
        <a:lstStyle/>
        <a:p>
          <a:endParaRPr lang="fr-FR"/>
        </a:p>
      </dgm:t>
    </dgm:pt>
    <dgm:pt modelId="{FBA5C21E-EC3E-4643-807E-F76B8D33395B}" type="pres">
      <dgm:prSet presAssocID="{4AED34BB-9F9C-4ED0-B5EC-9A9B45F31C20}" presName="linear" presStyleCnt="0">
        <dgm:presLayoutVars>
          <dgm:dir/>
          <dgm:animLvl val="lvl"/>
          <dgm:resizeHandles val="exact"/>
        </dgm:presLayoutVars>
      </dgm:prSet>
      <dgm:spPr/>
    </dgm:pt>
    <dgm:pt modelId="{40A3634E-C408-46AC-995F-473DD75B8BEA}" type="pres">
      <dgm:prSet presAssocID="{10B199A3-3B33-4DD3-99D7-29E7423C22C5}" presName="parentLin" presStyleCnt="0"/>
      <dgm:spPr/>
    </dgm:pt>
    <dgm:pt modelId="{84F3FEA9-C565-4AD4-9B2E-A73BBF885A42}" type="pres">
      <dgm:prSet presAssocID="{10B199A3-3B33-4DD3-99D7-29E7423C22C5}" presName="parentLeftMargin" presStyleLbl="node1" presStyleIdx="0" presStyleCnt="2"/>
      <dgm:spPr/>
    </dgm:pt>
    <dgm:pt modelId="{D8906A24-DF37-4515-BEEE-28942FB9D421}" type="pres">
      <dgm:prSet presAssocID="{10B199A3-3B33-4DD3-99D7-29E7423C22C5}" presName="parentText" presStyleLbl="node1" presStyleIdx="0" presStyleCnt="2">
        <dgm:presLayoutVars>
          <dgm:chMax val="0"/>
          <dgm:bulletEnabled val="1"/>
        </dgm:presLayoutVars>
      </dgm:prSet>
      <dgm:spPr/>
    </dgm:pt>
    <dgm:pt modelId="{85FD1392-3D4E-4C93-BBFC-F838391B7DC2}" type="pres">
      <dgm:prSet presAssocID="{10B199A3-3B33-4DD3-99D7-29E7423C22C5}" presName="negativeSpace" presStyleCnt="0"/>
      <dgm:spPr/>
    </dgm:pt>
    <dgm:pt modelId="{8D12D670-FB3F-4C6E-8A52-5BEB3DB6C0A4}" type="pres">
      <dgm:prSet presAssocID="{10B199A3-3B33-4DD3-99D7-29E7423C22C5}" presName="childText" presStyleLbl="conFgAcc1" presStyleIdx="0" presStyleCnt="2">
        <dgm:presLayoutVars>
          <dgm:bulletEnabled val="1"/>
        </dgm:presLayoutVars>
      </dgm:prSet>
      <dgm:spPr/>
    </dgm:pt>
    <dgm:pt modelId="{824330C9-36BC-4663-BC7C-0701C2478F2A}" type="pres">
      <dgm:prSet presAssocID="{BB889D4D-048C-45AF-954E-6EA252E6FD0A}" presName="spaceBetweenRectangles" presStyleCnt="0"/>
      <dgm:spPr/>
    </dgm:pt>
    <dgm:pt modelId="{B06A8C00-B1D0-4858-A875-E98FD4550A8C}" type="pres">
      <dgm:prSet presAssocID="{53DCFF53-E816-4B0E-AAAD-EC0A9CC3DCA8}" presName="parentLin" presStyleCnt="0"/>
      <dgm:spPr/>
    </dgm:pt>
    <dgm:pt modelId="{F00EB209-3B02-4C24-9786-6E64D9B3BBE2}" type="pres">
      <dgm:prSet presAssocID="{53DCFF53-E816-4B0E-AAAD-EC0A9CC3DCA8}" presName="parentLeftMargin" presStyleLbl="node1" presStyleIdx="0" presStyleCnt="2"/>
      <dgm:spPr/>
    </dgm:pt>
    <dgm:pt modelId="{9FA581E1-6B7C-4AE6-ABEB-11F564F49480}" type="pres">
      <dgm:prSet presAssocID="{53DCFF53-E816-4B0E-AAAD-EC0A9CC3DCA8}" presName="parentText" presStyleLbl="node1" presStyleIdx="1" presStyleCnt="2">
        <dgm:presLayoutVars>
          <dgm:chMax val="0"/>
          <dgm:bulletEnabled val="1"/>
        </dgm:presLayoutVars>
      </dgm:prSet>
      <dgm:spPr/>
    </dgm:pt>
    <dgm:pt modelId="{35014548-FA58-472B-9800-FD8E3ADAD986}" type="pres">
      <dgm:prSet presAssocID="{53DCFF53-E816-4B0E-AAAD-EC0A9CC3DCA8}" presName="negativeSpace" presStyleCnt="0"/>
      <dgm:spPr/>
    </dgm:pt>
    <dgm:pt modelId="{C2CE4CFF-34AA-42BA-91A8-71E3BBD0D681}" type="pres">
      <dgm:prSet presAssocID="{53DCFF53-E816-4B0E-AAAD-EC0A9CC3DCA8}" presName="childText" presStyleLbl="conFgAcc1" presStyleIdx="1" presStyleCnt="2">
        <dgm:presLayoutVars>
          <dgm:bulletEnabled val="1"/>
        </dgm:presLayoutVars>
      </dgm:prSet>
      <dgm:spPr/>
    </dgm:pt>
  </dgm:ptLst>
  <dgm:cxnLst>
    <dgm:cxn modelId="{2BA6B70F-7DCA-4479-ADB6-DA5E0BA29146}" srcId="{10B199A3-3B33-4DD3-99D7-29E7423C22C5}" destId="{5932A9A8-E8BB-491B-9A1C-B34420E1099D}" srcOrd="2" destOrd="0" parTransId="{2B6F9B15-95F7-40CC-9FF9-33FCE08170B2}" sibTransId="{66F7601E-9E81-4A51-B620-E00DA53C4A74}"/>
    <dgm:cxn modelId="{F8C52722-54C2-4C8D-A89F-9A2EDEEAE2F3}" srcId="{4AED34BB-9F9C-4ED0-B5EC-9A9B45F31C20}" destId="{10B199A3-3B33-4DD3-99D7-29E7423C22C5}" srcOrd="0" destOrd="0" parTransId="{EA058F09-21A8-4ADE-A8ED-7FE39E043369}" sibTransId="{BB889D4D-048C-45AF-954E-6EA252E6FD0A}"/>
    <dgm:cxn modelId="{CF70F967-C0F7-445F-AB5C-C3D6F8967250}" type="presOf" srcId="{4AED34BB-9F9C-4ED0-B5EC-9A9B45F31C20}" destId="{FBA5C21E-EC3E-4643-807E-F76B8D33395B}" srcOrd="0" destOrd="0" presId="urn:microsoft.com/office/officeart/2005/8/layout/list1"/>
    <dgm:cxn modelId="{50178A4C-8EA0-43BF-94B8-FAE50D4DF91E}" srcId="{10B199A3-3B33-4DD3-99D7-29E7423C22C5}" destId="{342F3706-182F-44F6-85C5-5C369A81ACF5}" srcOrd="0" destOrd="0" parTransId="{521AB803-0703-4CC0-9826-D0C9D8F6D347}" sibTransId="{66CC5A37-C875-44B9-93F3-C1EF3EDDD69D}"/>
    <dgm:cxn modelId="{7CCC4B4F-7EDF-4719-815B-8B04FD3EF2FC}" type="presOf" srcId="{50D9AFAA-C6E6-4753-999E-DA3CB39E3EF5}" destId="{C2CE4CFF-34AA-42BA-91A8-71E3BBD0D681}" srcOrd="0" destOrd="0" presId="urn:microsoft.com/office/officeart/2005/8/layout/list1"/>
    <dgm:cxn modelId="{FA504675-46A2-4018-97DC-DBDE7C41B8A9}" type="presOf" srcId="{10B199A3-3B33-4DD3-99D7-29E7423C22C5}" destId="{D8906A24-DF37-4515-BEEE-28942FB9D421}" srcOrd="1" destOrd="0" presId="urn:microsoft.com/office/officeart/2005/8/layout/list1"/>
    <dgm:cxn modelId="{E1221B78-A910-443F-9517-B1AABFA8DA01}" type="presOf" srcId="{342F3706-182F-44F6-85C5-5C369A81ACF5}" destId="{8D12D670-FB3F-4C6E-8A52-5BEB3DB6C0A4}" srcOrd="0" destOrd="0" presId="urn:microsoft.com/office/officeart/2005/8/layout/list1"/>
    <dgm:cxn modelId="{A4E3EB87-6F1A-4692-90D8-4352A756F653}" type="presOf" srcId="{5932A9A8-E8BB-491B-9A1C-B34420E1099D}" destId="{8D12D670-FB3F-4C6E-8A52-5BEB3DB6C0A4}" srcOrd="0" destOrd="2" presId="urn:microsoft.com/office/officeart/2005/8/layout/list1"/>
    <dgm:cxn modelId="{1F599E93-A4F0-446B-9CF4-139D14837519}" srcId="{53DCFF53-E816-4B0E-AAAD-EC0A9CC3DCA8}" destId="{95C81648-C8EB-4BBE-BEF5-3FED8F6DBE58}" srcOrd="1" destOrd="0" parTransId="{5B75AE01-4328-440B-A52E-D5C4E1A4F1D9}" sibTransId="{81DD488D-1B73-4CB0-9B1D-51E29F52F994}"/>
    <dgm:cxn modelId="{B6359F94-85D8-4C40-9139-30F3B38D2A3F}" type="presOf" srcId="{10B199A3-3B33-4DD3-99D7-29E7423C22C5}" destId="{84F3FEA9-C565-4AD4-9B2E-A73BBF885A42}" srcOrd="0" destOrd="0" presId="urn:microsoft.com/office/officeart/2005/8/layout/list1"/>
    <dgm:cxn modelId="{81D27C96-D3F3-4938-9678-AAD31F8975EF}" type="presOf" srcId="{53DCFF53-E816-4B0E-AAAD-EC0A9CC3DCA8}" destId="{9FA581E1-6B7C-4AE6-ABEB-11F564F49480}" srcOrd="1" destOrd="0" presId="urn:microsoft.com/office/officeart/2005/8/layout/list1"/>
    <dgm:cxn modelId="{9798BF9B-21C7-4741-9833-683F8D46257F}" srcId="{4AED34BB-9F9C-4ED0-B5EC-9A9B45F31C20}" destId="{53DCFF53-E816-4B0E-AAAD-EC0A9CC3DCA8}" srcOrd="1" destOrd="0" parTransId="{5FC935FD-6DB0-4CDB-83EE-7C2E60E1FC55}" sibTransId="{5E9EDFF0-713E-423E-9130-E7C26FF92637}"/>
    <dgm:cxn modelId="{92EC9FA0-0CB9-49C0-AA71-69DC257785BA}" srcId="{10B199A3-3B33-4DD3-99D7-29E7423C22C5}" destId="{41BBA0C8-F916-44A1-A72D-C36F118DBB51}" srcOrd="1" destOrd="0" parTransId="{734F2B15-F2BB-4C77-A11C-335DDD48EBB1}" sibTransId="{6310D361-1395-447E-B91F-F6F8DC79091A}"/>
    <dgm:cxn modelId="{D38D24CE-2DEF-4A7A-9250-9A68EF78991A}" type="presOf" srcId="{41BBA0C8-F916-44A1-A72D-C36F118DBB51}" destId="{8D12D670-FB3F-4C6E-8A52-5BEB3DB6C0A4}" srcOrd="0" destOrd="1" presId="urn:microsoft.com/office/officeart/2005/8/layout/list1"/>
    <dgm:cxn modelId="{1B2C76D2-57D7-4E5D-83A9-0BE4A796426F}" type="presOf" srcId="{53DCFF53-E816-4B0E-AAAD-EC0A9CC3DCA8}" destId="{F00EB209-3B02-4C24-9786-6E64D9B3BBE2}" srcOrd="0" destOrd="0" presId="urn:microsoft.com/office/officeart/2005/8/layout/list1"/>
    <dgm:cxn modelId="{659F30D6-BF64-4A04-8D8D-DB9B15FF1109}" srcId="{53DCFF53-E816-4B0E-AAAD-EC0A9CC3DCA8}" destId="{50D9AFAA-C6E6-4753-999E-DA3CB39E3EF5}" srcOrd="0" destOrd="0" parTransId="{687DCB47-1731-4B1A-886A-96A1492E6E8C}" sibTransId="{E8464AAE-42AE-4D1C-BB53-91040008EFC3}"/>
    <dgm:cxn modelId="{21C39EE1-9B70-49CA-AE31-A1E2DC0F4C4B}" type="presOf" srcId="{95C81648-C8EB-4BBE-BEF5-3FED8F6DBE58}" destId="{C2CE4CFF-34AA-42BA-91A8-71E3BBD0D681}" srcOrd="0" destOrd="1" presId="urn:microsoft.com/office/officeart/2005/8/layout/list1"/>
    <dgm:cxn modelId="{95C1D100-A3A4-427B-A852-A29990D395E3}" type="presParOf" srcId="{FBA5C21E-EC3E-4643-807E-F76B8D33395B}" destId="{40A3634E-C408-46AC-995F-473DD75B8BEA}" srcOrd="0" destOrd="0" presId="urn:microsoft.com/office/officeart/2005/8/layout/list1"/>
    <dgm:cxn modelId="{0AB95986-A6E0-42D1-802E-500AE9F97044}" type="presParOf" srcId="{40A3634E-C408-46AC-995F-473DD75B8BEA}" destId="{84F3FEA9-C565-4AD4-9B2E-A73BBF885A42}" srcOrd="0" destOrd="0" presId="urn:microsoft.com/office/officeart/2005/8/layout/list1"/>
    <dgm:cxn modelId="{CBCD3DEB-F89A-4471-97ED-4BB4EE75C15C}" type="presParOf" srcId="{40A3634E-C408-46AC-995F-473DD75B8BEA}" destId="{D8906A24-DF37-4515-BEEE-28942FB9D421}" srcOrd="1" destOrd="0" presId="urn:microsoft.com/office/officeart/2005/8/layout/list1"/>
    <dgm:cxn modelId="{0119B2D2-3EC0-420F-8865-28A4557A8FA5}" type="presParOf" srcId="{FBA5C21E-EC3E-4643-807E-F76B8D33395B}" destId="{85FD1392-3D4E-4C93-BBFC-F838391B7DC2}" srcOrd="1" destOrd="0" presId="urn:microsoft.com/office/officeart/2005/8/layout/list1"/>
    <dgm:cxn modelId="{F8007918-E869-4201-9FAF-28CE64BED98B}" type="presParOf" srcId="{FBA5C21E-EC3E-4643-807E-F76B8D33395B}" destId="{8D12D670-FB3F-4C6E-8A52-5BEB3DB6C0A4}" srcOrd="2" destOrd="0" presId="urn:microsoft.com/office/officeart/2005/8/layout/list1"/>
    <dgm:cxn modelId="{09771794-DBBC-406F-A66F-C7C2C508C4CD}" type="presParOf" srcId="{FBA5C21E-EC3E-4643-807E-F76B8D33395B}" destId="{824330C9-36BC-4663-BC7C-0701C2478F2A}" srcOrd="3" destOrd="0" presId="urn:microsoft.com/office/officeart/2005/8/layout/list1"/>
    <dgm:cxn modelId="{246FED1F-EF8E-4746-9A1B-6921F04F3922}" type="presParOf" srcId="{FBA5C21E-EC3E-4643-807E-F76B8D33395B}" destId="{B06A8C00-B1D0-4858-A875-E98FD4550A8C}" srcOrd="4" destOrd="0" presId="urn:microsoft.com/office/officeart/2005/8/layout/list1"/>
    <dgm:cxn modelId="{0EAAEB4E-1610-4A86-BF36-20B00AC75F4A}" type="presParOf" srcId="{B06A8C00-B1D0-4858-A875-E98FD4550A8C}" destId="{F00EB209-3B02-4C24-9786-6E64D9B3BBE2}" srcOrd="0" destOrd="0" presId="urn:microsoft.com/office/officeart/2005/8/layout/list1"/>
    <dgm:cxn modelId="{C21B8170-0677-4F61-A10C-72CD9C154A4B}" type="presParOf" srcId="{B06A8C00-B1D0-4858-A875-E98FD4550A8C}" destId="{9FA581E1-6B7C-4AE6-ABEB-11F564F49480}" srcOrd="1" destOrd="0" presId="urn:microsoft.com/office/officeart/2005/8/layout/list1"/>
    <dgm:cxn modelId="{AE511FDD-9BEB-4F4E-A242-3A7197277E02}" type="presParOf" srcId="{FBA5C21E-EC3E-4643-807E-F76B8D33395B}" destId="{35014548-FA58-472B-9800-FD8E3ADAD986}" srcOrd="5" destOrd="0" presId="urn:microsoft.com/office/officeart/2005/8/layout/list1"/>
    <dgm:cxn modelId="{F07AA1A9-77FA-4CBC-B7C1-6F1C68E7FCB7}" type="presParOf" srcId="{FBA5C21E-EC3E-4643-807E-F76B8D33395B}" destId="{C2CE4CFF-34AA-42BA-91A8-71E3BBD0D681}"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D84666-BA67-4009-B8F4-B344C6B9054F}"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fr-FR"/>
        </a:p>
      </dgm:t>
    </dgm:pt>
    <dgm:pt modelId="{17454252-E340-48B3-9DF4-B01430A7DE76}">
      <dgm:prSet custT="1"/>
      <dgm:spPr/>
      <dgm:t>
        <a:bodyPr/>
        <a:lstStyle/>
        <a:p>
          <a:pPr rtl="0"/>
          <a:r>
            <a:rPr lang="fr-FR" sz="1800" b="1" i="1" dirty="0"/>
            <a:t>La décision d’orientation porte sur l’admission en 1</a:t>
          </a:r>
          <a:r>
            <a:rPr lang="fr-FR" sz="1800" b="1" i="1" baseline="30000" dirty="0"/>
            <a:t>ère</a:t>
          </a:r>
          <a:r>
            <a:rPr lang="fr-FR" sz="1800" b="1" i="1" dirty="0"/>
            <a:t> générale et dans les différentes séries de la voie technologique </a:t>
          </a:r>
          <a:endParaRPr lang="fr-FR" sz="1800" b="1" dirty="0"/>
        </a:p>
      </dgm:t>
    </dgm:pt>
    <dgm:pt modelId="{C43491B7-B720-47F6-A05F-84F9D68512F1}" type="parTrans" cxnId="{F7DEF3C1-7801-4E4B-B1D1-17C27E6CDB94}">
      <dgm:prSet/>
      <dgm:spPr/>
      <dgm:t>
        <a:bodyPr/>
        <a:lstStyle/>
        <a:p>
          <a:endParaRPr lang="fr-FR" sz="1800" b="1"/>
        </a:p>
      </dgm:t>
    </dgm:pt>
    <dgm:pt modelId="{43422540-F4F7-42EA-ACBB-CDE02258D417}" type="sibTrans" cxnId="{F7DEF3C1-7801-4E4B-B1D1-17C27E6CDB94}">
      <dgm:prSet/>
      <dgm:spPr/>
      <dgm:t>
        <a:bodyPr/>
        <a:lstStyle/>
        <a:p>
          <a:endParaRPr lang="fr-FR" sz="1800" b="1"/>
        </a:p>
      </dgm:t>
    </dgm:pt>
    <dgm:pt modelId="{ABA47378-A515-46AB-9F7B-3195AEDDFEE2}">
      <dgm:prSet custT="1"/>
      <dgm:spPr/>
      <dgm:t>
        <a:bodyPr/>
        <a:lstStyle/>
        <a:p>
          <a:pPr rtl="0"/>
          <a:endParaRPr lang="fr-FR" sz="1800" b="1" u="none" dirty="0"/>
        </a:p>
      </dgm:t>
    </dgm:pt>
    <dgm:pt modelId="{9488BF56-5287-4E60-A075-90758A9E8D9B}" type="parTrans" cxnId="{E0188A95-F889-443F-BF96-4214A3E18595}">
      <dgm:prSet/>
      <dgm:spPr/>
      <dgm:t>
        <a:bodyPr/>
        <a:lstStyle/>
        <a:p>
          <a:endParaRPr lang="fr-FR" sz="1800" b="1"/>
        </a:p>
      </dgm:t>
    </dgm:pt>
    <dgm:pt modelId="{118B1FBE-9938-4228-AF52-19DF31911D6C}" type="sibTrans" cxnId="{E0188A95-F889-443F-BF96-4214A3E18595}">
      <dgm:prSet/>
      <dgm:spPr/>
      <dgm:t>
        <a:bodyPr/>
        <a:lstStyle/>
        <a:p>
          <a:endParaRPr lang="fr-FR" sz="1800" b="1"/>
        </a:p>
      </dgm:t>
    </dgm:pt>
    <dgm:pt modelId="{DF6D4C3A-DBA8-49E4-96AC-EAEF8BDF99B4}">
      <dgm:prSet custT="1"/>
      <dgm:spPr/>
      <dgm:t>
        <a:bodyPr/>
        <a:lstStyle/>
        <a:p>
          <a:pPr rtl="0"/>
          <a:r>
            <a:rPr lang="fr-FR" sz="1800" b="1" dirty="0"/>
            <a:t>Aucune procédure d’affectation pour l’entrée en 1</a:t>
          </a:r>
          <a:r>
            <a:rPr lang="fr-FR" sz="1800" b="1" baseline="30000" dirty="0"/>
            <a:t>ère</a:t>
          </a:r>
          <a:r>
            <a:rPr lang="fr-FR" sz="1800" b="1" dirty="0"/>
            <a:t> générale sauf si la demande porte sur un EDS non préparé dans le lycée fréquenté.</a:t>
          </a:r>
        </a:p>
      </dgm:t>
    </dgm:pt>
    <dgm:pt modelId="{DEFC0104-A102-46F9-B2A1-E1FD1B875D6B}" type="parTrans" cxnId="{163FF6E2-4051-47AD-A625-96CA1E13ED53}">
      <dgm:prSet/>
      <dgm:spPr/>
      <dgm:t>
        <a:bodyPr/>
        <a:lstStyle/>
        <a:p>
          <a:endParaRPr lang="fr-FR" sz="1800" b="1"/>
        </a:p>
      </dgm:t>
    </dgm:pt>
    <dgm:pt modelId="{C8DBF8AA-AF35-4D1E-AEC8-BF87BE442E54}" type="sibTrans" cxnId="{163FF6E2-4051-47AD-A625-96CA1E13ED53}">
      <dgm:prSet/>
      <dgm:spPr/>
      <dgm:t>
        <a:bodyPr/>
        <a:lstStyle/>
        <a:p>
          <a:endParaRPr lang="fr-FR" sz="1800" b="1"/>
        </a:p>
      </dgm:t>
    </dgm:pt>
    <dgm:pt modelId="{1C19BF1F-0E7F-44AF-8FE1-840F54550E0C}">
      <dgm:prSet custT="1"/>
      <dgm:spPr/>
      <dgm:t>
        <a:bodyPr/>
        <a:lstStyle/>
        <a:p>
          <a:pPr rtl="0"/>
          <a:r>
            <a:rPr lang="fr-FR" sz="1800" b="1" i="1" dirty="0"/>
            <a:t>Procédure informatisée « </a:t>
          </a:r>
          <a:r>
            <a:rPr lang="fr-FR" sz="1800" b="1" i="1" dirty="0" err="1"/>
            <a:t>Affelnet</a:t>
          </a:r>
          <a:r>
            <a:rPr lang="fr-FR" sz="1800" b="1" i="1" dirty="0"/>
            <a:t> » pour les 1</a:t>
          </a:r>
          <a:r>
            <a:rPr lang="fr-FR" sz="1800" b="1" i="1" baseline="30000" dirty="0"/>
            <a:t>ère</a:t>
          </a:r>
          <a:r>
            <a:rPr lang="fr-FR" sz="1800" b="1" i="1" dirty="0"/>
            <a:t> technologiques et voies pros.</a:t>
          </a:r>
          <a:endParaRPr lang="fr-FR" sz="1800" b="1" dirty="0"/>
        </a:p>
      </dgm:t>
    </dgm:pt>
    <dgm:pt modelId="{87B8A735-5869-4E8F-9FD1-FA1232E1EE58}" type="parTrans" cxnId="{EF06C333-B15E-4036-8739-0FD433C7FA06}">
      <dgm:prSet/>
      <dgm:spPr/>
      <dgm:t>
        <a:bodyPr/>
        <a:lstStyle/>
        <a:p>
          <a:endParaRPr lang="fr-FR" sz="1800" b="1"/>
        </a:p>
      </dgm:t>
    </dgm:pt>
    <dgm:pt modelId="{AA4C6276-D035-4CE1-B6C6-F26AA7060232}" type="sibTrans" cxnId="{EF06C333-B15E-4036-8739-0FD433C7FA06}">
      <dgm:prSet/>
      <dgm:spPr/>
      <dgm:t>
        <a:bodyPr/>
        <a:lstStyle/>
        <a:p>
          <a:endParaRPr lang="fr-FR" sz="1800" b="1"/>
        </a:p>
      </dgm:t>
    </dgm:pt>
    <dgm:pt modelId="{9EFBE25D-B2F7-4F75-BEC5-4017119B5B48}" type="pres">
      <dgm:prSet presAssocID="{86D84666-BA67-4009-B8F4-B344C6B9054F}" presName="linear" presStyleCnt="0">
        <dgm:presLayoutVars>
          <dgm:animLvl val="lvl"/>
          <dgm:resizeHandles val="exact"/>
        </dgm:presLayoutVars>
      </dgm:prSet>
      <dgm:spPr/>
    </dgm:pt>
    <dgm:pt modelId="{D0E4C045-E50E-45CB-815A-37362F2DAB17}" type="pres">
      <dgm:prSet presAssocID="{17454252-E340-48B3-9DF4-B01430A7DE76}" presName="parentText" presStyleLbl="node1" presStyleIdx="0" presStyleCnt="3">
        <dgm:presLayoutVars>
          <dgm:chMax val="0"/>
          <dgm:bulletEnabled val="1"/>
        </dgm:presLayoutVars>
      </dgm:prSet>
      <dgm:spPr/>
    </dgm:pt>
    <dgm:pt modelId="{403FC385-092B-470B-8182-4F54FE87EDBA}" type="pres">
      <dgm:prSet presAssocID="{17454252-E340-48B3-9DF4-B01430A7DE76}" presName="childText" presStyleLbl="revTx" presStyleIdx="0" presStyleCnt="1">
        <dgm:presLayoutVars>
          <dgm:bulletEnabled val="1"/>
        </dgm:presLayoutVars>
      </dgm:prSet>
      <dgm:spPr/>
    </dgm:pt>
    <dgm:pt modelId="{F7774668-1FD5-4F51-B19A-A74F52E8B847}" type="pres">
      <dgm:prSet presAssocID="{DF6D4C3A-DBA8-49E4-96AC-EAEF8BDF99B4}" presName="parentText" presStyleLbl="node1" presStyleIdx="1" presStyleCnt="3" custLinFactY="-17868" custLinFactNeighborX="-2288" custLinFactNeighborY="-100000">
        <dgm:presLayoutVars>
          <dgm:chMax val="0"/>
          <dgm:bulletEnabled val="1"/>
        </dgm:presLayoutVars>
      </dgm:prSet>
      <dgm:spPr/>
    </dgm:pt>
    <dgm:pt modelId="{B3F56634-9355-4ACC-8560-773D24077CEF}" type="pres">
      <dgm:prSet presAssocID="{C8DBF8AA-AF35-4D1E-AEC8-BF87BE442E54}" presName="spacer" presStyleCnt="0"/>
      <dgm:spPr/>
    </dgm:pt>
    <dgm:pt modelId="{4C07DF18-44C6-4C4A-9495-16808179E3BD}" type="pres">
      <dgm:prSet presAssocID="{1C19BF1F-0E7F-44AF-8FE1-840F54550E0C}" presName="parentText" presStyleLbl="node1" presStyleIdx="2" presStyleCnt="3">
        <dgm:presLayoutVars>
          <dgm:chMax val="0"/>
          <dgm:bulletEnabled val="1"/>
        </dgm:presLayoutVars>
      </dgm:prSet>
      <dgm:spPr/>
    </dgm:pt>
  </dgm:ptLst>
  <dgm:cxnLst>
    <dgm:cxn modelId="{1B3FA924-6794-4FAA-8B5B-7A82664C6D76}" type="presOf" srcId="{1C19BF1F-0E7F-44AF-8FE1-840F54550E0C}" destId="{4C07DF18-44C6-4C4A-9495-16808179E3BD}" srcOrd="0" destOrd="0" presId="urn:microsoft.com/office/officeart/2005/8/layout/vList2"/>
    <dgm:cxn modelId="{EF06C333-B15E-4036-8739-0FD433C7FA06}" srcId="{86D84666-BA67-4009-B8F4-B344C6B9054F}" destId="{1C19BF1F-0E7F-44AF-8FE1-840F54550E0C}" srcOrd="2" destOrd="0" parTransId="{87B8A735-5869-4E8F-9FD1-FA1232E1EE58}" sibTransId="{AA4C6276-D035-4CE1-B6C6-F26AA7060232}"/>
    <dgm:cxn modelId="{E0188A95-F889-443F-BF96-4214A3E18595}" srcId="{17454252-E340-48B3-9DF4-B01430A7DE76}" destId="{ABA47378-A515-46AB-9F7B-3195AEDDFEE2}" srcOrd="0" destOrd="0" parTransId="{9488BF56-5287-4E60-A075-90758A9E8D9B}" sibTransId="{118B1FBE-9938-4228-AF52-19DF31911D6C}"/>
    <dgm:cxn modelId="{872FABAA-9A6C-4611-97DB-FB637FF2BC13}" type="presOf" srcId="{17454252-E340-48B3-9DF4-B01430A7DE76}" destId="{D0E4C045-E50E-45CB-815A-37362F2DAB17}" srcOrd="0" destOrd="0" presId="urn:microsoft.com/office/officeart/2005/8/layout/vList2"/>
    <dgm:cxn modelId="{F7DEF3C1-7801-4E4B-B1D1-17C27E6CDB94}" srcId="{86D84666-BA67-4009-B8F4-B344C6B9054F}" destId="{17454252-E340-48B3-9DF4-B01430A7DE76}" srcOrd="0" destOrd="0" parTransId="{C43491B7-B720-47F6-A05F-84F9D68512F1}" sibTransId="{43422540-F4F7-42EA-ACBB-CDE02258D417}"/>
    <dgm:cxn modelId="{C701C0C4-E12F-4019-8AD5-23BA3EDB1DDF}" type="presOf" srcId="{DF6D4C3A-DBA8-49E4-96AC-EAEF8BDF99B4}" destId="{F7774668-1FD5-4F51-B19A-A74F52E8B847}" srcOrd="0" destOrd="0" presId="urn:microsoft.com/office/officeart/2005/8/layout/vList2"/>
    <dgm:cxn modelId="{163FF6E2-4051-47AD-A625-96CA1E13ED53}" srcId="{86D84666-BA67-4009-B8F4-B344C6B9054F}" destId="{DF6D4C3A-DBA8-49E4-96AC-EAEF8BDF99B4}" srcOrd="1" destOrd="0" parTransId="{DEFC0104-A102-46F9-B2A1-E1FD1B875D6B}" sibTransId="{C8DBF8AA-AF35-4D1E-AEC8-BF87BE442E54}"/>
    <dgm:cxn modelId="{B1E19CE9-82DF-47CF-B47E-B86914E01A2D}" type="presOf" srcId="{86D84666-BA67-4009-B8F4-B344C6B9054F}" destId="{9EFBE25D-B2F7-4F75-BEC5-4017119B5B48}" srcOrd="0" destOrd="0" presId="urn:microsoft.com/office/officeart/2005/8/layout/vList2"/>
    <dgm:cxn modelId="{AC520DF7-57B3-4AB9-B3BB-BC5B8222DE32}" type="presOf" srcId="{ABA47378-A515-46AB-9F7B-3195AEDDFEE2}" destId="{403FC385-092B-470B-8182-4F54FE87EDBA}" srcOrd="0" destOrd="0" presId="urn:microsoft.com/office/officeart/2005/8/layout/vList2"/>
    <dgm:cxn modelId="{2744DBAF-3179-4933-B5B0-AA95F210457A}" type="presParOf" srcId="{9EFBE25D-B2F7-4F75-BEC5-4017119B5B48}" destId="{D0E4C045-E50E-45CB-815A-37362F2DAB17}" srcOrd="0" destOrd="0" presId="urn:microsoft.com/office/officeart/2005/8/layout/vList2"/>
    <dgm:cxn modelId="{8C090DEC-27F2-487E-898D-330568155919}" type="presParOf" srcId="{9EFBE25D-B2F7-4F75-BEC5-4017119B5B48}" destId="{403FC385-092B-470B-8182-4F54FE87EDBA}" srcOrd="1" destOrd="0" presId="urn:microsoft.com/office/officeart/2005/8/layout/vList2"/>
    <dgm:cxn modelId="{EFDFF50B-8CB1-47E1-A1C4-59EDC65C3738}" type="presParOf" srcId="{9EFBE25D-B2F7-4F75-BEC5-4017119B5B48}" destId="{F7774668-1FD5-4F51-B19A-A74F52E8B847}" srcOrd="2" destOrd="0" presId="urn:microsoft.com/office/officeart/2005/8/layout/vList2"/>
    <dgm:cxn modelId="{179CED12-1C8F-440E-A409-29E86D9732D5}" type="presParOf" srcId="{9EFBE25D-B2F7-4F75-BEC5-4017119B5B48}" destId="{B3F56634-9355-4ACC-8560-773D24077CEF}" srcOrd="3" destOrd="0" presId="urn:microsoft.com/office/officeart/2005/8/layout/vList2"/>
    <dgm:cxn modelId="{F21B8654-71D2-47CB-96D7-3830CEC7729A}" type="presParOf" srcId="{9EFBE25D-B2F7-4F75-BEC5-4017119B5B48}" destId="{4C07DF18-44C6-4C4A-9495-16808179E3B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E0DF359-2E7B-4E17-9EA7-207E1807C102}" type="doc">
      <dgm:prSet loTypeId="urn:microsoft.com/office/officeart/2005/8/layout/vList5" loCatId="list" qsTypeId="urn:microsoft.com/office/officeart/2005/8/quickstyle/simple1" qsCatId="simple" csTypeId="urn:microsoft.com/office/officeart/2005/8/colors/colorful3" csCatId="colorful" phldr="1"/>
      <dgm:spPr/>
      <dgm:t>
        <a:bodyPr/>
        <a:lstStyle/>
        <a:p>
          <a:endParaRPr lang="fr-FR"/>
        </a:p>
      </dgm:t>
    </dgm:pt>
    <dgm:pt modelId="{644BF86B-A04E-49F5-9229-D2D3F254B1FF}">
      <dgm:prSet custT="1"/>
      <dgm:spPr/>
      <dgm:t>
        <a:bodyPr/>
        <a:lstStyle/>
        <a:p>
          <a:pPr rtl="0"/>
          <a:endParaRPr lang="fr-FR" sz="1800" b="1" i="0" u="none" baseline="0" dirty="0"/>
        </a:p>
        <a:p>
          <a:pPr rtl="0"/>
          <a:r>
            <a:rPr lang="fr-FR" sz="1800" b="1" i="0" u="none" baseline="0" dirty="0"/>
            <a:t>Affectation en 1</a:t>
          </a:r>
          <a:r>
            <a:rPr lang="fr-FR" sz="1800" b="1" i="0" u="none" baseline="30000" dirty="0"/>
            <a:t>ère</a:t>
          </a:r>
          <a:r>
            <a:rPr lang="fr-FR" sz="1800" b="1" i="0" u="none" baseline="0" dirty="0"/>
            <a:t> Générale </a:t>
          </a:r>
        </a:p>
        <a:p>
          <a:pPr rtl="0"/>
          <a:endParaRPr lang="fr-FR" sz="1800" u="none" dirty="0"/>
        </a:p>
      </dgm:t>
    </dgm:pt>
    <dgm:pt modelId="{4AD847D1-D4AC-44AC-A17A-92AD5E59BF5F}" type="parTrans" cxnId="{FAF89B6F-DAE2-41CA-AB2F-722E3661A35A}">
      <dgm:prSet/>
      <dgm:spPr/>
      <dgm:t>
        <a:bodyPr/>
        <a:lstStyle/>
        <a:p>
          <a:endParaRPr lang="fr-FR" sz="1800"/>
        </a:p>
      </dgm:t>
    </dgm:pt>
    <dgm:pt modelId="{F665731B-5156-45DE-9953-38772A9383CC}" type="sibTrans" cxnId="{FAF89B6F-DAE2-41CA-AB2F-722E3661A35A}">
      <dgm:prSet/>
      <dgm:spPr/>
      <dgm:t>
        <a:bodyPr/>
        <a:lstStyle/>
        <a:p>
          <a:endParaRPr lang="fr-FR" sz="1800"/>
        </a:p>
      </dgm:t>
    </dgm:pt>
    <dgm:pt modelId="{963ACE0E-149C-4439-ABAD-5D93C2956EC4}">
      <dgm:prSet custT="1"/>
      <dgm:spPr/>
      <dgm:t>
        <a:bodyPr/>
        <a:lstStyle/>
        <a:p>
          <a:pPr rtl="0"/>
          <a:r>
            <a:rPr lang="fr-FR" sz="1600" b="1" i="0" baseline="0" dirty="0"/>
            <a:t>Le choix des EDS 1</a:t>
          </a:r>
          <a:r>
            <a:rPr lang="fr-FR" sz="1600" b="1" i="0" baseline="30000" dirty="0"/>
            <a:t>ère</a:t>
          </a:r>
          <a:r>
            <a:rPr lang="fr-FR" sz="1600" b="1" i="0" baseline="0" dirty="0"/>
            <a:t> générale incombe à la famille. Le conseil de classe émet un avis sur ce choix</a:t>
          </a:r>
          <a:endParaRPr lang="fr-FR" sz="1600" b="1" dirty="0"/>
        </a:p>
      </dgm:t>
    </dgm:pt>
    <dgm:pt modelId="{498C15C4-2718-4447-82DE-EA91E614E4D0}" type="parTrans" cxnId="{03EE417E-B1C1-42C8-8F27-3026DD0F5697}">
      <dgm:prSet/>
      <dgm:spPr/>
      <dgm:t>
        <a:bodyPr/>
        <a:lstStyle/>
        <a:p>
          <a:endParaRPr lang="fr-FR" sz="1800"/>
        </a:p>
      </dgm:t>
    </dgm:pt>
    <dgm:pt modelId="{BDAB62C5-9D89-4A90-9C5C-16C9F0AD33F5}" type="sibTrans" cxnId="{03EE417E-B1C1-42C8-8F27-3026DD0F5697}">
      <dgm:prSet/>
      <dgm:spPr/>
      <dgm:t>
        <a:bodyPr/>
        <a:lstStyle/>
        <a:p>
          <a:endParaRPr lang="fr-FR" sz="1800"/>
        </a:p>
      </dgm:t>
    </dgm:pt>
    <dgm:pt modelId="{9A6F6E67-F460-443C-A0FA-C19EE52449E5}">
      <dgm:prSet custT="1"/>
      <dgm:spPr/>
      <dgm:t>
        <a:bodyPr/>
        <a:lstStyle/>
        <a:p>
          <a:pPr rtl="0"/>
          <a:r>
            <a:rPr lang="fr-FR" sz="1600" b="1" i="0" baseline="0" dirty="0"/>
            <a:t>Les EDS rares ont une zone de desserte départementale ou académique</a:t>
          </a:r>
          <a:endParaRPr lang="fr-FR" sz="1600" b="1" dirty="0"/>
        </a:p>
      </dgm:t>
    </dgm:pt>
    <dgm:pt modelId="{1B8C86A4-5659-498F-AB99-F9C8BE30DC62}" type="parTrans" cxnId="{17BE5F72-2BC4-4418-99B2-18B52D4D1815}">
      <dgm:prSet/>
      <dgm:spPr/>
      <dgm:t>
        <a:bodyPr/>
        <a:lstStyle/>
        <a:p>
          <a:endParaRPr lang="fr-FR" sz="1800"/>
        </a:p>
      </dgm:t>
    </dgm:pt>
    <dgm:pt modelId="{57D3EDD7-C9A5-4305-A30A-2B214D855CCB}" type="sibTrans" cxnId="{17BE5F72-2BC4-4418-99B2-18B52D4D1815}">
      <dgm:prSet/>
      <dgm:spPr/>
      <dgm:t>
        <a:bodyPr/>
        <a:lstStyle/>
        <a:p>
          <a:endParaRPr lang="fr-FR" sz="1800"/>
        </a:p>
      </dgm:t>
    </dgm:pt>
    <dgm:pt modelId="{FFBDA5B7-2A90-4956-B348-86477B6B4DA8}">
      <dgm:prSet custT="1"/>
      <dgm:spPr/>
      <dgm:t>
        <a:bodyPr/>
        <a:lstStyle/>
        <a:p>
          <a:pPr rtl="0"/>
          <a:r>
            <a:rPr lang="fr-FR" sz="1600" b="1" i="0" baseline="0" dirty="0"/>
            <a:t>En cas de changement d’établissement, lié à un EDS (démarche spécifique sur dossier)</a:t>
          </a:r>
          <a:endParaRPr lang="fr-FR" sz="1600" b="1" dirty="0"/>
        </a:p>
      </dgm:t>
    </dgm:pt>
    <dgm:pt modelId="{4DEAD482-BCE8-4DC7-8242-0388591F4348}" type="parTrans" cxnId="{2B0E0358-A2C9-4AEE-8BBD-91AF44BEF87C}">
      <dgm:prSet/>
      <dgm:spPr/>
      <dgm:t>
        <a:bodyPr/>
        <a:lstStyle/>
        <a:p>
          <a:endParaRPr lang="fr-FR" sz="1800"/>
        </a:p>
      </dgm:t>
    </dgm:pt>
    <dgm:pt modelId="{620E91AB-40E7-4E34-9040-19361D7D82FB}" type="sibTrans" cxnId="{2B0E0358-A2C9-4AEE-8BBD-91AF44BEF87C}">
      <dgm:prSet/>
      <dgm:spPr/>
      <dgm:t>
        <a:bodyPr/>
        <a:lstStyle/>
        <a:p>
          <a:endParaRPr lang="fr-FR" sz="1800"/>
        </a:p>
      </dgm:t>
    </dgm:pt>
    <dgm:pt modelId="{2C0F3AB0-2247-4484-A5E6-73BFE25702EE}">
      <dgm:prSet custT="1"/>
      <dgm:spPr/>
      <dgm:t>
        <a:bodyPr/>
        <a:lstStyle/>
        <a:p>
          <a:pPr rtl="0"/>
          <a:r>
            <a:rPr lang="fr-FR" sz="1800" b="1" i="1" dirty="0"/>
            <a:t>Affectation en 1</a:t>
          </a:r>
          <a:r>
            <a:rPr lang="fr-FR" sz="1800" b="1" i="1" baseline="30000" dirty="0"/>
            <a:t>ère</a:t>
          </a:r>
          <a:r>
            <a:rPr lang="fr-FR" sz="1800" b="1" i="1" dirty="0"/>
            <a:t> technologique</a:t>
          </a:r>
        </a:p>
        <a:p>
          <a:pPr rtl="0"/>
          <a:endParaRPr lang="fr-FR" sz="800" b="1" i="1" dirty="0"/>
        </a:p>
        <a:p>
          <a:pPr rtl="0"/>
          <a:r>
            <a:rPr lang="fr-FR" sz="1800" b="1" i="1" dirty="0"/>
            <a:t>Par AFFELNET</a:t>
          </a:r>
          <a:endParaRPr lang="fr-FR" sz="1800" dirty="0"/>
        </a:p>
      </dgm:t>
    </dgm:pt>
    <dgm:pt modelId="{861BDCAF-B221-4A1B-9B46-170CF3B3FD0C}" type="parTrans" cxnId="{AC29D1B9-BCD0-4764-8F38-4F80E117049A}">
      <dgm:prSet/>
      <dgm:spPr/>
      <dgm:t>
        <a:bodyPr/>
        <a:lstStyle/>
        <a:p>
          <a:endParaRPr lang="fr-FR" sz="1800"/>
        </a:p>
      </dgm:t>
    </dgm:pt>
    <dgm:pt modelId="{E889C540-EAE7-4B0F-8A17-F3F3EC049D5D}" type="sibTrans" cxnId="{AC29D1B9-BCD0-4764-8F38-4F80E117049A}">
      <dgm:prSet/>
      <dgm:spPr/>
      <dgm:t>
        <a:bodyPr/>
        <a:lstStyle/>
        <a:p>
          <a:endParaRPr lang="fr-FR" sz="1800"/>
        </a:p>
      </dgm:t>
    </dgm:pt>
    <dgm:pt modelId="{FEE243F3-1E7C-433E-A813-0B4504B7D28E}">
      <dgm:prSet custT="1"/>
      <dgm:spPr/>
      <dgm:t>
        <a:bodyPr/>
        <a:lstStyle/>
        <a:p>
          <a:pPr marL="171450" lvl="1" indent="0" defTabSz="711200" rtl="0">
            <a:lnSpc>
              <a:spcPct val="90000"/>
            </a:lnSpc>
            <a:spcBef>
              <a:spcPct val="0"/>
            </a:spcBef>
            <a:spcAft>
              <a:spcPct val="15000"/>
            </a:spcAft>
          </a:pPr>
          <a:r>
            <a:rPr lang="fr-FR" sz="1600" dirty="0"/>
            <a:t> Recrutement départemental : 1</a:t>
          </a:r>
          <a:r>
            <a:rPr lang="fr-FR" sz="1600" baseline="30000" dirty="0"/>
            <a:t>ère</a:t>
          </a:r>
          <a:r>
            <a:rPr lang="fr-FR" sz="1600" dirty="0"/>
            <a:t> STMG / 1</a:t>
          </a:r>
          <a:r>
            <a:rPr lang="fr-FR" sz="1600" baseline="30000" dirty="0"/>
            <a:t>ère</a:t>
          </a:r>
          <a:r>
            <a:rPr lang="fr-FR" sz="1600" dirty="0"/>
            <a:t> STI2D </a:t>
          </a:r>
          <a:r>
            <a:rPr lang="fr-FR" sz="1600" dirty="0">
              <a:sym typeface="Wingdings" panose="05000000000000000000" pitchFamily="2" charset="2"/>
            </a:rPr>
            <a:t> priorité aux élèves du département</a:t>
          </a:r>
          <a:endParaRPr lang="fr-FR" sz="1600" dirty="0"/>
        </a:p>
      </dgm:t>
    </dgm:pt>
    <dgm:pt modelId="{29BEF955-5634-472E-B5E0-368120EC49A6}" type="parTrans" cxnId="{9F6783E9-2E97-4EE4-9E5D-492B5A92E21C}">
      <dgm:prSet/>
      <dgm:spPr/>
      <dgm:t>
        <a:bodyPr/>
        <a:lstStyle/>
        <a:p>
          <a:endParaRPr lang="fr-FR" sz="1800"/>
        </a:p>
      </dgm:t>
    </dgm:pt>
    <dgm:pt modelId="{A99357F0-128C-4D6B-99E5-8A6538D1BFA6}" type="sibTrans" cxnId="{9F6783E9-2E97-4EE4-9E5D-492B5A92E21C}">
      <dgm:prSet/>
      <dgm:spPr/>
      <dgm:t>
        <a:bodyPr/>
        <a:lstStyle/>
        <a:p>
          <a:endParaRPr lang="fr-FR" sz="1800"/>
        </a:p>
      </dgm:t>
    </dgm:pt>
    <dgm:pt modelId="{319B4C95-7026-4031-9658-47A46F9135CE}">
      <dgm:prSet custT="1"/>
      <dgm:spPr/>
      <dgm:t>
        <a:bodyPr/>
        <a:lstStyle/>
        <a:p>
          <a:pPr rtl="0"/>
          <a:r>
            <a:rPr lang="fr-FR" sz="1800" b="1" dirty="0"/>
            <a:t>Affectation en 1</a:t>
          </a:r>
          <a:r>
            <a:rPr lang="fr-FR" sz="1800" b="1" baseline="30000" dirty="0"/>
            <a:t>ère</a:t>
          </a:r>
          <a:r>
            <a:rPr lang="fr-FR" sz="1800" b="1" dirty="0"/>
            <a:t> PRO</a:t>
          </a:r>
        </a:p>
        <a:p>
          <a:pPr rtl="0"/>
          <a:endParaRPr lang="fr-FR" sz="800" b="1" i="1" dirty="0"/>
        </a:p>
        <a:p>
          <a:pPr rtl="0"/>
          <a:r>
            <a:rPr lang="fr-FR" sz="1800" b="1" i="1" dirty="0"/>
            <a:t>Par AFFELNET </a:t>
          </a:r>
          <a:endParaRPr lang="fr-FR" sz="1800" b="1" dirty="0"/>
        </a:p>
      </dgm:t>
    </dgm:pt>
    <dgm:pt modelId="{85131589-E90F-42F9-A58F-FB3E1B132D53}" type="parTrans" cxnId="{12F34D69-1525-4B95-A293-FC88676D1D53}">
      <dgm:prSet/>
      <dgm:spPr/>
      <dgm:t>
        <a:bodyPr/>
        <a:lstStyle/>
        <a:p>
          <a:endParaRPr lang="fr-FR"/>
        </a:p>
      </dgm:t>
    </dgm:pt>
    <dgm:pt modelId="{6307A3F1-0FC1-4F1A-A402-A097697E34BC}" type="sibTrans" cxnId="{12F34D69-1525-4B95-A293-FC88676D1D53}">
      <dgm:prSet/>
      <dgm:spPr/>
      <dgm:t>
        <a:bodyPr/>
        <a:lstStyle/>
        <a:p>
          <a:endParaRPr lang="fr-FR"/>
        </a:p>
      </dgm:t>
    </dgm:pt>
    <dgm:pt modelId="{54445661-7952-4531-9623-28F36C5BFD3F}">
      <dgm:prSet custT="1"/>
      <dgm:spPr/>
      <dgm:t>
        <a:bodyPr/>
        <a:lstStyle/>
        <a:p>
          <a:pPr rtl="0"/>
          <a:r>
            <a:rPr lang="fr-FR" sz="1800" b="1" dirty="0"/>
            <a:t>Affectation sur places vacantes après la montée pédagogique des 2</a:t>
          </a:r>
          <a:r>
            <a:rPr lang="fr-FR" sz="1800" b="1" baseline="30000" dirty="0"/>
            <a:t>nde</a:t>
          </a:r>
          <a:r>
            <a:rPr lang="fr-FR" sz="1800" b="1" dirty="0"/>
            <a:t> pro</a:t>
          </a:r>
        </a:p>
      </dgm:t>
    </dgm:pt>
    <dgm:pt modelId="{0AB53577-E5A4-4B6B-B390-8E615A0DFD8F}" type="parTrans" cxnId="{BDF6683F-52EC-4BCC-98D7-1C7C4A921D21}">
      <dgm:prSet/>
      <dgm:spPr/>
      <dgm:t>
        <a:bodyPr/>
        <a:lstStyle/>
        <a:p>
          <a:endParaRPr lang="fr-FR"/>
        </a:p>
      </dgm:t>
    </dgm:pt>
    <dgm:pt modelId="{9C8F4034-C8A2-4A7C-BEB9-06C309336311}" type="sibTrans" cxnId="{BDF6683F-52EC-4BCC-98D7-1C7C4A921D21}">
      <dgm:prSet/>
      <dgm:spPr/>
      <dgm:t>
        <a:bodyPr/>
        <a:lstStyle/>
        <a:p>
          <a:endParaRPr lang="fr-FR"/>
        </a:p>
      </dgm:t>
    </dgm:pt>
    <dgm:pt modelId="{E6A7AF36-259C-41A7-A14A-628D12057685}">
      <dgm:prSet custT="1"/>
      <dgm:spPr/>
      <dgm:t>
        <a:bodyPr/>
        <a:lstStyle/>
        <a:p>
          <a:pPr marL="171450" lvl="1" indent="0" defTabSz="711200" rtl="0">
            <a:lnSpc>
              <a:spcPct val="90000"/>
            </a:lnSpc>
            <a:spcBef>
              <a:spcPct val="0"/>
            </a:spcBef>
            <a:spcAft>
              <a:spcPct val="15000"/>
            </a:spcAft>
          </a:pPr>
          <a:endParaRPr lang="fr-FR" sz="1600" dirty="0"/>
        </a:p>
      </dgm:t>
    </dgm:pt>
    <dgm:pt modelId="{92B90860-C7BB-41AA-81EE-575466EF1F75}" type="parTrans" cxnId="{00965479-C29D-4D34-8D7A-BC349A7B9CDE}">
      <dgm:prSet/>
      <dgm:spPr/>
      <dgm:t>
        <a:bodyPr/>
        <a:lstStyle/>
        <a:p>
          <a:endParaRPr lang="fr-FR"/>
        </a:p>
      </dgm:t>
    </dgm:pt>
    <dgm:pt modelId="{7FD02415-6F3F-46E7-82C8-0D37BC06FB67}" type="sibTrans" cxnId="{00965479-C29D-4D34-8D7A-BC349A7B9CDE}">
      <dgm:prSet/>
      <dgm:spPr/>
      <dgm:t>
        <a:bodyPr/>
        <a:lstStyle/>
        <a:p>
          <a:endParaRPr lang="fr-FR"/>
        </a:p>
      </dgm:t>
    </dgm:pt>
    <dgm:pt modelId="{4C26F153-020A-4310-9990-4EBEE6C082FE}">
      <dgm:prSet custT="1"/>
      <dgm:spPr/>
      <dgm:t>
        <a:bodyPr/>
        <a:lstStyle/>
        <a:p>
          <a:pPr marL="171450" lvl="1" indent="0" defTabSz="711200" rtl="0">
            <a:lnSpc>
              <a:spcPct val="90000"/>
            </a:lnSpc>
            <a:spcBef>
              <a:spcPct val="0"/>
            </a:spcBef>
            <a:spcAft>
              <a:spcPct val="15000"/>
            </a:spcAft>
          </a:pPr>
          <a:r>
            <a:rPr lang="fr-FR" sz="1600" dirty="0"/>
            <a:t> Recrutement académique (filières rares) : STD2A / STL / ST2S / STHR / STAV </a:t>
          </a:r>
          <a:r>
            <a:rPr lang="fr-FR" sz="1600" dirty="0">
              <a:sym typeface="Wingdings" panose="05000000000000000000" pitchFamily="2" charset="2"/>
            </a:rPr>
            <a:t> tous les élèves de l’académie concourent sur le même barème, quel que soit leur département d’origine</a:t>
          </a:r>
          <a:endParaRPr lang="fr-FR" sz="1600" dirty="0"/>
        </a:p>
      </dgm:t>
    </dgm:pt>
    <dgm:pt modelId="{E13FB987-FBC2-4287-BDA3-1AC2E82EC5C4}" type="parTrans" cxnId="{3EC46B4E-27A8-4579-8511-11BBCA8A3FA8}">
      <dgm:prSet/>
      <dgm:spPr/>
      <dgm:t>
        <a:bodyPr/>
        <a:lstStyle/>
        <a:p>
          <a:endParaRPr lang="fr-FR"/>
        </a:p>
      </dgm:t>
    </dgm:pt>
    <dgm:pt modelId="{EB7B09A9-AC32-423B-A0CC-D45CD79393A7}" type="sibTrans" cxnId="{3EC46B4E-27A8-4579-8511-11BBCA8A3FA8}">
      <dgm:prSet/>
      <dgm:spPr/>
      <dgm:t>
        <a:bodyPr/>
        <a:lstStyle/>
        <a:p>
          <a:endParaRPr lang="fr-FR"/>
        </a:p>
      </dgm:t>
    </dgm:pt>
    <dgm:pt modelId="{D595A193-B68F-47B6-BCF1-7A61FD38977F}" type="pres">
      <dgm:prSet presAssocID="{AE0DF359-2E7B-4E17-9EA7-207E1807C102}" presName="Name0" presStyleCnt="0">
        <dgm:presLayoutVars>
          <dgm:dir/>
          <dgm:animLvl val="lvl"/>
          <dgm:resizeHandles val="exact"/>
        </dgm:presLayoutVars>
      </dgm:prSet>
      <dgm:spPr/>
    </dgm:pt>
    <dgm:pt modelId="{277D98D0-61C2-4081-BD03-3084A943C03A}" type="pres">
      <dgm:prSet presAssocID="{644BF86B-A04E-49F5-9229-D2D3F254B1FF}" presName="linNode" presStyleCnt="0"/>
      <dgm:spPr/>
    </dgm:pt>
    <dgm:pt modelId="{E8C0F581-35B4-49C2-AA44-D502A850EDD3}" type="pres">
      <dgm:prSet presAssocID="{644BF86B-A04E-49F5-9229-D2D3F254B1FF}" presName="parentText" presStyleLbl="node1" presStyleIdx="0" presStyleCnt="3" custScaleX="77596">
        <dgm:presLayoutVars>
          <dgm:chMax val="1"/>
          <dgm:bulletEnabled val="1"/>
        </dgm:presLayoutVars>
      </dgm:prSet>
      <dgm:spPr/>
    </dgm:pt>
    <dgm:pt modelId="{DA0012E2-114F-4A02-9E44-5063D1B4DCB4}" type="pres">
      <dgm:prSet presAssocID="{644BF86B-A04E-49F5-9229-D2D3F254B1FF}" presName="descendantText" presStyleLbl="alignAccFollowNode1" presStyleIdx="0" presStyleCnt="3" custScaleX="104883" custScaleY="117913">
        <dgm:presLayoutVars>
          <dgm:bulletEnabled val="1"/>
        </dgm:presLayoutVars>
      </dgm:prSet>
      <dgm:spPr/>
    </dgm:pt>
    <dgm:pt modelId="{D154883C-9D12-4863-9E8D-1B6887BCDEA9}" type="pres">
      <dgm:prSet presAssocID="{F665731B-5156-45DE-9953-38772A9383CC}" presName="sp" presStyleCnt="0"/>
      <dgm:spPr/>
    </dgm:pt>
    <dgm:pt modelId="{440626FD-72E2-41F7-97C3-85817C5260D9}" type="pres">
      <dgm:prSet presAssocID="{2C0F3AB0-2247-4484-A5E6-73BFE25702EE}" presName="linNode" presStyleCnt="0"/>
      <dgm:spPr/>
    </dgm:pt>
    <dgm:pt modelId="{AE4BC15B-BBD2-4713-8EC7-43FF07623008}" type="pres">
      <dgm:prSet presAssocID="{2C0F3AB0-2247-4484-A5E6-73BFE25702EE}" presName="parentText" presStyleLbl="node1" presStyleIdx="1" presStyleCnt="3" custScaleX="77596">
        <dgm:presLayoutVars>
          <dgm:chMax val="1"/>
          <dgm:bulletEnabled val="1"/>
        </dgm:presLayoutVars>
      </dgm:prSet>
      <dgm:spPr/>
    </dgm:pt>
    <dgm:pt modelId="{7419C487-4EA4-4DA1-9929-E2281905A226}" type="pres">
      <dgm:prSet presAssocID="{2C0F3AB0-2247-4484-A5E6-73BFE25702EE}" presName="descendantText" presStyleLbl="alignAccFollowNode1" presStyleIdx="1" presStyleCnt="3" custScaleX="104883" custScaleY="120114">
        <dgm:presLayoutVars>
          <dgm:bulletEnabled val="1"/>
        </dgm:presLayoutVars>
      </dgm:prSet>
      <dgm:spPr/>
    </dgm:pt>
    <dgm:pt modelId="{8E3C164A-D265-4C40-98C2-F1DC40E44F15}" type="pres">
      <dgm:prSet presAssocID="{E889C540-EAE7-4B0F-8A17-F3F3EC049D5D}" presName="sp" presStyleCnt="0"/>
      <dgm:spPr/>
    </dgm:pt>
    <dgm:pt modelId="{DEE8FF46-A58A-4425-9977-75DBDD2D1634}" type="pres">
      <dgm:prSet presAssocID="{319B4C95-7026-4031-9658-47A46F9135CE}" presName="linNode" presStyleCnt="0"/>
      <dgm:spPr/>
    </dgm:pt>
    <dgm:pt modelId="{FC787A46-07C6-48EB-A32C-A1E26E8D8B37}" type="pres">
      <dgm:prSet presAssocID="{319B4C95-7026-4031-9658-47A46F9135CE}" presName="parentText" presStyleLbl="node1" presStyleIdx="2" presStyleCnt="3" custScaleX="82292">
        <dgm:presLayoutVars>
          <dgm:chMax val="1"/>
          <dgm:bulletEnabled val="1"/>
        </dgm:presLayoutVars>
      </dgm:prSet>
      <dgm:spPr/>
    </dgm:pt>
    <dgm:pt modelId="{782D07F2-197E-40C9-A019-00BD23B5DCD6}" type="pres">
      <dgm:prSet presAssocID="{319B4C95-7026-4031-9658-47A46F9135CE}" presName="descendantText" presStyleLbl="alignAccFollowNode1" presStyleIdx="2" presStyleCnt="3" custScaleX="102442">
        <dgm:presLayoutVars>
          <dgm:bulletEnabled val="1"/>
        </dgm:presLayoutVars>
      </dgm:prSet>
      <dgm:spPr/>
    </dgm:pt>
  </dgm:ptLst>
  <dgm:cxnLst>
    <dgm:cxn modelId="{78E74E0F-2469-4F13-A50C-BA9EDE6F1C6D}" type="presOf" srcId="{FFBDA5B7-2A90-4956-B348-86477B6B4DA8}" destId="{DA0012E2-114F-4A02-9E44-5063D1B4DCB4}" srcOrd="0" destOrd="2" presId="urn:microsoft.com/office/officeart/2005/8/layout/vList5"/>
    <dgm:cxn modelId="{BC156F11-3D36-4A3C-B3EC-7E68F8565318}" type="presOf" srcId="{AE0DF359-2E7B-4E17-9EA7-207E1807C102}" destId="{D595A193-B68F-47B6-BCF1-7A61FD38977F}" srcOrd="0" destOrd="0" presId="urn:microsoft.com/office/officeart/2005/8/layout/vList5"/>
    <dgm:cxn modelId="{BDF6683F-52EC-4BCC-98D7-1C7C4A921D21}" srcId="{319B4C95-7026-4031-9658-47A46F9135CE}" destId="{54445661-7952-4531-9623-28F36C5BFD3F}" srcOrd="0" destOrd="0" parTransId="{0AB53577-E5A4-4B6B-B390-8E615A0DFD8F}" sibTransId="{9C8F4034-C8A2-4A7C-BEB9-06C309336311}"/>
    <dgm:cxn modelId="{4D9C6D5F-984B-4A4E-81D2-33D7988EDF89}" type="presOf" srcId="{FEE243F3-1E7C-433E-A813-0B4504B7D28E}" destId="{7419C487-4EA4-4DA1-9929-E2281905A226}" srcOrd="0" destOrd="0" presId="urn:microsoft.com/office/officeart/2005/8/layout/vList5"/>
    <dgm:cxn modelId="{12F34D69-1525-4B95-A293-FC88676D1D53}" srcId="{AE0DF359-2E7B-4E17-9EA7-207E1807C102}" destId="{319B4C95-7026-4031-9658-47A46F9135CE}" srcOrd="2" destOrd="0" parTransId="{85131589-E90F-42F9-A58F-FB3E1B132D53}" sibTransId="{6307A3F1-0FC1-4F1A-A402-A097697E34BC}"/>
    <dgm:cxn modelId="{3EC46B4E-27A8-4579-8511-11BBCA8A3FA8}" srcId="{2C0F3AB0-2247-4484-A5E6-73BFE25702EE}" destId="{4C26F153-020A-4310-9990-4EBEE6C082FE}" srcOrd="1" destOrd="0" parTransId="{E13FB987-FBC2-4287-BDA3-1AC2E82EC5C4}" sibTransId="{EB7B09A9-AC32-423B-A0CC-D45CD79393A7}"/>
    <dgm:cxn modelId="{FAF89B6F-DAE2-41CA-AB2F-722E3661A35A}" srcId="{AE0DF359-2E7B-4E17-9EA7-207E1807C102}" destId="{644BF86B-A04E-49F5-9229-D2D3F254B1FF}" srcOrd="0" destOrd="0" parTransId="{4AD847D1-D4AC-44AC-A17A-92AD5E59BF5F}" sibTransId="{F665731B-5156-45DE-9953-38772A9383CC}"/>
    <dgm:cxn modelId="{17BE5F72-2BC4-4418-99B2-18B52D4D1815}" srcId="{644BF86B-A04E-49F5-9229-D2D3F254B1FF}" destId="{9A6F6E67-F460-443C-A0FA-C19EE52449E5}" srcOrd="1" destOrd="0" parTransId="{1B8C86A4-5659-498F-AB99-F9C8BE30DC62}" sibTransId="{57D3EDD7-C9A5-4305-A30A-2B214D855CCB}"/>
    <dgm:cxn modelId="{2B0E0358-A2C9-4AEE-8BBD-91AF44BEF87C}" srcId="{644BF86B-A04E-49F5-9229-D2D3F254B1FF}" destId="{FFBDA5B7-2A90-4956-B348-86477B6B4DA8}" srcOrd="2" destOrd="0" parTransId="{4DEAD482-BCE8-4DC7-8242-0388591F4348}" sibTransId="{620E91AB-40E7-4E34-9040-19361D7D82FB}"/>
    <dgm:cxn modelId="{00965479-C29D-4D34-8D7A-BC349A7B9CDE}" srcId="{2C0F3AB0-2247-4484-A5E6-73BFE25702EE}" destId="{E6A7AF36-259C-41A7-A14A-628D12057685}" srcOrd="2" destOrd="0" parTransId="{92B90860-C7BB-41AA-81EE-575466EF1F75}" sibTransId="{7FD02415-6F3F-46E7-82C8-0D37BC06FB67}"/>
    <dgm:cxn modelId="{03EE417E-B1C1-42C8-8F27-3026DD0F5697}" srcId="{644BF86B-A04E-49F5-9229-D2D3F254B1FF}" destId="{963ACE0E-149C-4439-ABAD-5D93C2956EC4}" srcOrd="0" destOrd="0" parTransId="{498C15C4-2718-4447-82DE-EA91E614E4D0}" sibTransId="{BDAB62C5-9D89-4A90-9C5C-16C9F0AD33F5}"/>
    <dgm:cxn modelId="{D3B311A0-9851-4013-A4F6-3E53CD07850F}" type="presOf" srcId="{2C0F3AB0-2247-4484-A5E6-73BFE25702EE}" destId="{AE4BC15B-BBD2-4713-8EC7-43FF07623008}" srcOrd="0" destOrd="0" presId="urn:microsoft.com/office/officeart/2005/8/layout/vList5"/>
    <dgm:cxn modelId="{4063A5AF-7B01-440A-A33A-D57A1448104C}" type="presOf" srcId="{54445661-7952-4531-9623-28F36C5BFD3F}" destId="{782D07F2-197E-40C9-A019-00BD23B5DCD6}" srcOrd="0" destOrd="0" presId="urn:microsoft.com/office/officeart/2005/8/layout/vList5"/>
    <dgm:cxn modelId="{AC29D1B9-BCD0-4764-8F38-4F80E117049A}" srcId="{AE0DF359-2E7B-4E17-9EA7-207E1807C102}" destId="{2C0F3AB0-2247-4484-A5E6-73BFE25702EE}" srcOrd="1" destOrd="0" parTransId="{861BDCAF-B221-4A1B-9B46-170CF3B3FD0C}" sibTransId="{E889C540-EAE7-4B0F-8A17-F3F3EC049D5D}"/>
    <dgm:cxn modelId="{EF0B92BD-4BE7-4BE1-89D8-1DE2ADC82016}" type="presOf" srcId="{4C26F153-020A-4310-9990-4EBEE6C082FE}" destId="{7419C487-4EA4-4DA1-9929-E2281905A226}" srcOrd="0" destOrd="1" presId="urn:microsoft.com/office/officeart/2005/8/layout/vList5"/>
    <dgm:cxn modelId="{CB24EACC-11C6-4304-B91E-2537E048F88C}" type="presOf" srcId="{E6A7AF36-259C-41A7-A14A-628D12057685}" destId="{7419C487-4EA4-4DA1-9929-E2281905A226}" srcOrd="0" destOrd="2" presId="urn:microsoft.com/office/officeart/2005/8/layout/vList5"/>
    <dgm:cxn modelId="{F3090CD5-F745-480C-863A-B84F9FDBD2D5}" type="presOf" srcId="{963ACE0E-149C-4439-ABAD-5D93C2956EC4}" destId="{DA0012E2-114F-4A02-9E44-5063D1B4DCB4}" srcOrd="0" destOrd="0" presId="urn:microsoft.com/office/officeart/2005/8/layout/vList5"/>
    <dgm:cxn modelId="{77DF18DD-491F-45F3-A3B6-1363B51AFD39}" type="presOf" srcId="{319B4C95-7026-4031-9658-47A46F9135CE}" destId="{FC787A46-07C6-48EB-A32C-A1E26E8D8B37}" srcOrd="0" destOrd="0" presId="urn:microsoft.com/office/officeart/2005/8/layout/vList5"/>
    <dgm:cxn modelId="{0F5FC7E7-17BB-444C-82C7-7CA6019F901E}" type="presOf" srcId="{644BF86B-A04E-49F5-9229-D2D3F254B1FF}" destId="{E8C0F581-35B4-49C2-AA44-D502A850EDD3}" srcOrd="0" destOrd="0" presId="urn:microsoft.com/office/officeart/2005/8/layout/vList5"/>
    <dgm:cxn modelId="{9F6783E9-2E97-4EE4-9E5D-492B5A92E21C}" srcId="{2C0F3AB0-2247-4484-A5E6-73BFE25702EE}" destId="{FEE243F3-1E7C-433E-A813-0B4504B7D28E}" srcOrd="0" destOrd="0" parTransId="{29BEF955-5634-472E-B5E0-368120EC49A6}" sibTransId="{A99357F0-128C-4D6B-99E5-8A6538D1BFA6}"/>
    <dgm:cxn modelId="{0C0F06F5-E8D4-4B8F-B944-4A5CC9816459}" type="presOf" srcId="{9A6F6E67-F460-443C-A0FA-C19EE52449E5}" destId="{DA0012E2-114F-4A02-9E44-5063D1B4DCB4}" srcOrd="0" destOrd="1" presId="urn:microsoft.com/office/officeart/2005/8/layout/vList5"/>
    <dgm:cxn modelId="{FA58DE27-CC68-4122-BF8A-0B4D0274760C}" type="presParOf" srcId="{D595A193-B68F-47B6-BCF1-7A61FD38977F}" destId="{277D98D0-61C2-4081-BD03-3084A943C03A}" srcOrd="0" destOrd="0" presId="urn:microsoft.com/office/officeart/2005/8/layout/vList5"/>
    <dgm:cxn modelId="{3389E9F4-9EE8-47AC-885A-5F4A338A940E}" type="presParOf" srcId="{277D98D0-61C2-4081-BD03-3084A943C03A}" destId="{E8C0F581-35B4-49C2-AA44-D502A850EDD3}" srcOrd="0" destOrd="0" presId="urn:microsoft.com/office/officeart/2005/8/layout/vList5"/>
    <dgm:cxn modelId="{EEB4B189-953C-41C6-B2DB-B2A362432EA1}" type="presParOf" srcId="{277D98D0-61C2-4081-BD03-3084A943C03A}" destId="{DA0012E2-114F-4A02-9E44-5063D1B4DCB4}" srcOrd="1" destOrd="0" presId="urn:microsoft.com/office/officeart/2005/8/layout/vList5"/>
    <dgm:cxn modelId="{5EEE1237-1648-472D-8102-2D791CD0831B}" type="presParOf" srcId="{D595A193-B68F-47B6-BCF1-7A61FD38977F}" destId="{D154883C-9D12-4863-9E8D-1B6887BCDEA9}" srcOrd="1" destOrd="0" presId="urn:microsoft.com/office/officeart/2005/8/layout/vList5"/>
    <dgm:cxn modelId="{907091E3-E6AC-4B9F-978F-BD1A0255CC41}" type="presParOf" srcId="{D595A193-B68F-47B6-BCF1-7A61FD38977F}" destId="{440626FD-72E2-41F7-97C3-85817C5260D9}" srcOrd="2" destOrd="0" presId="urn:microsoft.com/office/officeart/2005/8/layout/vList5"/>
    <dgm:cxn modelId="{B9EA7259-B57E-43DF-A2FD-9AE3EA7D36B2}" type="presParOf" srcId="{440626FD-72E2-41F7-97C3-85817C5260D9}" destId="{AE4BC15B-BBD2-4713-8EC7-43FF07623008}" srcOrd="0" destOrd="0" presId="urn:microsoft.com/office/officeart/2005/8/layout/vList5"/>
    <dgm:cxn modelId="{D321A872-5379-4829-8D8E-A44699ED3116}" type="presParOf" srcId="{440626FD-72E2-41F7-97C3-85817C5260D9}" destId="{7419C487-4EA4-4DA1-9929-E2281905A226}" srcOrd="1" destOrd="0" presId="urn:microsoft.com/office/officeart/2005/8/layout/vList5"/>
    <dgm:cxn modelId="{148A648C-44CD-4534-80BE-165657198369}" type="presParOf" srcId="{D595A193-B68F-47B6-BCF1-7A61FD38977F}" destId="{8E3C164A-D265-4C40-98C2-F1DC40E44F15}" srcOrd="3" destOrd="0" presId="urn:microsoft.com/office/officeart/2005/8/layout/vList5"/>
    <dgm:cxn modelId="{F8ED44E8-EE33-409D-9DE9-7D26CB6BAD62}" type="presParOf" srcId="{D595A193-B68F-47B6-BCF1-7A61FD38977F}" destId="{DEE8FF46-A58A-4425-9977-75DBDD2D1634}" srcOrd="4" destOrd="0" presId="urn:microsoft.com/office/officeart/2005/8/layout/vList5"/>
    <dgm:cxn modelId="{95FCE611-0DB8-4247-9D50-9EC2BCAEAAA3}" type="presParOf" srcId="{DEE8FF46-A58A-4425-9977-75DBDD2D1634}" destId="{FC787A46-07C6-48EB-A32C-A1E26E8D8B37}" srcOrd="0" destOrd="0" presId="urn:microsoft.com/office/officeart/2005/8/layout/vList5"/>
    <dgm:cxn modelId="{A97962E7-9369-4608-AB8D-378A77F9A759}" type="presParOf" srcId="{DEE8FF46-A58A-4425-9977-75DBDD2D1634}" destId="{782D07F2-197E-40C9-A019-00BD23B5DCD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217D2-D8C7-409B-A327-747CCF9505E7}">
      <dsp:nvSpPr>
        <dsp:cNvPr id="0" name=""/>
        <dsp:cNvSpPr/>
      </dsp:nvSpPr>
      <dsp:spPr>
        <a:xfrm rot="5400000">
          <a:off x="5049283" y="-1958862"/>
          <a:ext cx="1065553" cy="5253703"/>
        </a:xfrm>
        <a:prstGeom prst="round2SameRect">
          <a:avLst/>
        </a:prstGeom>
        <a:solidFill>
          <a:srgbClr val="FF9933">
            <a:alpha val="90000"/>
          </a:srgbClr>
        </a:solidFill>
        <a:ln>
          <a:noFill/>
        </a:ln>
        <a:effectLst>
          <a:outerShdw blurRad="40000" dist="23000" dir="5400000" rotWithShape="0">
            <a:srgbClr val="000000">
              <a:alpha val="35000"/>
            </a:srgbClr>
          </a:outerShdw>
        </a:effectLst>
        <a:sp3d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fr-FR" sz="2300" kern="1200" dirty="0"/>
            <a:t>Vie active</a:t>
          </a:r>
        </a:p>
        <a:p>
          <a:pPr marL="228600" lvl="1" indent="-228600" algn="l" defTabSz="1022350">
            <a:lnSpc>
              <a:spcPct val="90000"/>
            </a:lnSpc>
            <a:spcBef>
              <a:spcPct val="0"/>
            </a:spcBef>
            <a:spcAft>
              <a:spcPct val="15000"/>
            </a:spcAft>
            <a:buChar char="•"/>
          </a:pPr>
          <a:r>
            <a:rPr lang="fr-FR" sz="2300" kern="1200" dirty="0"/>
            <a:t>Bac + 2 (BTS, certificat de spécialisation)</a:t>
          </a:r>
        </a:p>
      </dsp:txBody>
      <dsp:txXfrm rot="-5400000">
        <a:off x="2955208" y="187229"/>
        <a:ext cx="5201687" cy="961521"/>
      </dsp:txXfrm>
    </dsp:sp>
    <dsp:sp modelId="{6299A4D1-0924-4840-9FDD-D9F44B186620}">
      <dsp:nvSpPr>
        <dsp:cNvPr id="0" name=""/>
        <dsp:cNvSpPr/>
      </dsp:nvSpPr>
      <dsp:spPr>
        <a:xfrm>
          <a:off x="0" y="2018"/>
          <a:ext cx="2955208" cy="1331941"/>
        </a:xfrm>
        <a:prstGeom prst="roundRect">
          <a:avLst/>
        </a:prstGeom>
        <a:solidFill>
          <a:srgbClr val="FF9933"/>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fr-FR" sz="3200" kern="1200" dirty="0"/>
            <a:t>Bac professionnel</a:t>
          </a:r>
        </a:p>
      </dsp:txBody>
      <dsp:txXfrm>
        <a:off x="65020" y="67038"/>
        <a:ext cx="2825168" cy="1201901"/>
      </dsp:txXfrm>
    </dsp:sp>
    <dsp:sp modelId="{2BEF3D7B-33CE-49A3-8331-A30DEF15B515}">
      <dsp:nvSpPr>
        <dsp:cNvPr id="0" name=""/>
        <dsp:cNvSpPr/>
      </dsp:nvSpPr>
      <dsp:spPr>
        <a:xfrm rot="5400000">
          <a:off x="5049283" y="-560323"/>
          <a:ext cx="1065553" cy="5253703"/>
        </a:xfrm>
        <a:prstGeom prst="round2SameRect">
          <a:avLst/>
        </a:prstGeom>
        <a:solidFill>
          <a:srgbClr val="0070C0">
            <a:alpha val="90000"/>
          </a:srgbClr>
        </a:solidFill>
        <a:ln>
          <a:noFill/>
        </a:ln>
        <a:effectLst>
          <a:outerShdw blurRad="40000" dist="23000" dir="5400000" rotWithShape="0">
            <a:srgbClr val="000000">
              <a:alpha val="35000"/>
            </a:srgbClr>
          </a:outerShdw>
        </a:effectLst>
        <a:sp3d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fr-FR" sz="2300" kern="1200" dirty="0"/>
            <a:t>Bac + 2 ou + 3 (BUT, BTS)</a:t>
          </a:r>
        </a:p>
        <a:p>
          <a:pPr marL="228600" lvl="1" indent="-228600" algn="l" defTabSz="1022350">
            <a:lnSpc>
              <a:spcPct val="90000"/>
            </a:lnSpc>
            <a:spcBef>
              <a:spcPct val="0"/>
            </a:spcBef>
            <a:spcAft>
              <a:spcPct val="15000"/>
            </a:spcAft>
            <a:buChar char="•"/>
          </a:pPr>
          <a:r>
            <a:rPr lang="fr-FR" sz="2300" kern="1200" dirty="0"/>
            <a:t>Écoles spécialisées, CPGE…</a:t>
          </a:r>
        </a:p>
      </dsp:txBody>
      <dsp:txXfrm rot="-5400000">
        <a:off x="2955208" y="1585768"/>
        <a:ext cx="5201687" cy="961521"/>
      </dsp:txXfrm>
    </dsp:sp>
    <dsp:sp modelId="{0481E290-A793-4159-A07A-B1CD317C9FDF}">
      <dsp:nvSpPr>
        <dsp:cNvPr id="0" name=""/>
        <dsp:cNvSpPr/>
      </dsp:nvSpPr>
      <dsp:spPr>
        <a:xfrm>
          <a:off x="0" y="1400557"/>
          <a:ext cx="2955208" cy="1331941"/>
        </a:xfrm>
        <a:prstGeom prst="roundRect">
          <a:avLst/>
        </a:prstGeom>
        <a:solidFill>
          <a:srgbClr val="0070C0"/>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fr-FR" sz="3200" kern="1200" dirty="0"/>
            <a:t>Bac technologique</a:t>
          </a:r>
        </a:p>
      </dsp:txBody>
      <dsp:txXfrm>
        <a:off x="65020" y="1465577"/>
        <a:ext cx="2825168" cy="1201901"/>
      </dsp:txXfrm>
    </dsp:sp>
    <dsp:sp modelId="{18E95E5E-017E-44A7-B732-F2614DD094AD}">
      <dsp:nvSpPr>
        <dsp:cNvPr id="0" name=""/>
        <dsp:cNvSpPr/>
      </dsp:nvSpPr>
      <dsp:spPr>
        <a:xfrm rot="5400000">
          <a:off x="5049283" y="838215"/>
          <a:ext cx="1065553" cy="5253703"/>
        </a:xfrm>
        <a:prstGeom prst="round2SameRect">
          <a:avLst/>
        </a:prstGeom>
        <a:solidFill>
          <a:schemeClr val="accent3">
            <a:lumMod val="60000"/>
            <a:lumOff val="40000"/>
            <a:alpha val="90000"/>
          </a:schemeClr>
        </a:solidFill>
        <a:ln>
          <a:noFill/>
        </a:ln>
        <a:effectLst>
          <a:outerShdw blurRad="40000" dist="23000" dir="5400000" rotWithShape="0">
            <a:srgbClr val="000000">
              <a:alpha val="35000"/>
            </a:srgbClr>
          </a:outerShdw>
        </a:effectLst>
        <a:sp3d prstMaterial="plastic">
          <a:bevelT w="25400" h="25400"/>
          <a:bevelB w="25400" h="25400"/>
        </a:sp3d>
      </dsp:spPr>
      <dsp:style>
        <a:lnRef idx="0">
          <a:scrgbClr r="0" g="0" b="0"/>
        </a:lnRef>
        <a:fillRef idx="1">
          <a:scrgbClr r="0" g="0" b="0"/>
        </a:fillRef>
        <a:effectRef idx="2">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fr-FR" sz="2300" kern="1200" dirty="0"/>
            <a:t>Bac + 5 (Universités, grandes écoles….)</a:t>
          </a:r>
        </a:p>
        <a:p>
          <a:pPr marL="228600" lvl="1" indent="-228600" algn="l" defTabSz="1022350">
            <a:lnSpc>
              <a:spcPct val="90000"/>
            </a:lnSpc>
            <a:spcBef>
              <a:spcPct val="0"/>
            </a:spcBef>
            <a:spcAft>
              <a:spcPct val="15000"/>
            </a:spcAft>
            <a:buChar char="•"/>
          </a:pPr>
          <a:r>
            <a:rPr lang="fr-FR" sz="2300" kern="1200" dirty="0"/>
            <a:t>BUT, voire BTS (plus exceptionnel)</a:t>
          </a:r>
        </a:p>
      </dsp:txBody>
      <dsp:txXfrm rot="-5400000">
        <a:off x="2955208" y="2984306"/>
        <a:ext cx="5201687" cy="961521"/>
      </dsp:txXfrm>
    </dsp:sp>
    <dsp:sp modelId="{B58C53D2-37AA-440D-8E01-7DC8E36B0182}">
      <dsp:nvSpPr>
        <dsp:cNvPr id="0" name=""/>
        <dsp:cNvSpPr/>
      </dsp:nvSpPr>
      <dsp:spPr>
        <a:xfrm>
          <a:off x="10297" y="2801114"/>
          <a:ext cx="2955208" cy="1331941"/>
        </a:xfrm>
        <a:prstGeom prst="roundRect">
          <a:avLst/>
        </a:prstGeom>
        <a:solidFill>
          <a:schemeClr val="accent3">
            <a:lumMod val="60000"/>
            <a:lumOff val="4000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fr-FR" sz="3200" kern="1200" dirty="0"/>
            <a:t>Bac général</a:t>
          </a:r>
        </a:p>
      </dsp:txBody>
      <dsp:txXfrm>
        <a:off x="75317" y="2866134"/>
        <a:ext cx="2825168" cy="12019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1290C-B3F4-426C-A070-9D99660CD3C5}">
      <dsp:nvSpPr>
        <dsp:cNvPr id="0" name=""/>
        <dsp:cNvSpPr/>
      </dsp:nvSpPr>
      <dsp:spPr>
        <a:xfrm>
          <a:off x="0" y="1738425"/>
          <a:ext cx="7272808" cy="1140595"/>
        </a:xfrm>
        <a:prstGeom prst="rect">
          <a:avLst/>
        </a:prstGeom>
        <a:solidFill>
          <a:schemeClr val="accent3"/>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i="0" kern="1200" dirty="0"/>
            <a:t>Auquel peut s’ajouter en terminale  au choix :</a:t>
          </a:r>
          <a:endParaRPr lang="fr-FR" sz="2100" kern="1200" dirty="0"/>
        </a:p>
      </dsp:txBody>
      <dsp:txXfrm>
        <a:off x="0" y="1738425"/>
        <a:ext cx="7272808" cy="615921"/>
      </dsp:txXfrm>
    </dsp:sp>
    <dsp:sp modelId="{489E5613-19F7-400A-8261-B31AAD8578B2}">
      <dsp:nvSpPr>
        <dsp:cNvPr id="0" name=""/>
        <dsp:cNvSpPr/>
      </dsp:nvSpPr>
      <dsp:spPr>
        <a:xfrm>
          <a:off x="3551" y="2331535"/>
          <a:ext cx="2421901" cy="524673"/>
        </a:xfrm>
        <a:prstGeom prst="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fr-FR" sz="1500" kern="1200" dirty="0">
              <a:solidFill>
                <a:schemeClr val="tx1"/>
              </a:solidFill>
            </a:rPr>
            <a:t>Droit et grands enjeux du monde contemporain (3h)</a:t>
          </a:r>
        </a:p>
      </dsp:txBody>
      <dsp:txXfrm>
        <a:off x="3551" y="2331535"/>
        <a:ext cx="2421901" cy="524673"/>
      </dsp:txXfrm>
    </dsp:sp>
    <dsp:sp modelId="{E273EC94-2F85-4BBA-8088-D797FDA17A06}">
      <dsp:nvSpPr>
        <dsp:cNvPr id="0" name=""/>
        <dsp:cNvSpPr/>
      </dsp:nvSpPr>
      <dsp:spPr>
        <a:xfrm>
          <a:off x="2425453" y="2331535"/>
          <a:ext cx="2421901" cy="524673"/>
        </a:xfrm>
        <a:prstGeom prst="rect">
          <a:avLst/>
        </a:prstGeom>
        <a:solidFill>
          <a:schemeClr val="accent3">
            <a:tint val="40000"/>
            <a:alpha val="90000"/>
            <a:hueOff val="1786142"/>
            <a:satOff val="-2299"/>
            <a:lumOff val="-179"/>
            <a:alphaOff val="0"/>
          </a:schemeClr>
        </a:solidFill>
        <a:ln w="9525" cap="flat" cmpd="sng" algn="ctr">
          <a:solidFill>
            <a:schemeClr val="accent3">
              <a:tint val="40000"/>
              <a:alpha val="90000"/>
              <a:hueOff val="1786142"/>
              <a:satOff val="-2299"/>
              <a:lumOff val="-179"/>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fr-FR" sz="1500" kern="1200" dirty="0">
              <a:solidFill>
                <a:srgbClr val="C00000"/>
              </a:solidFill>
            </a:rPr>
            <a:t>Mathématiques expertes (3h)</a:t>
          </a:r>
        </a:p>
      </dsp:txBody>
      <dsp:txXfrm>
        <a:off x="2425453" y="2331535"/>
        <a:ext cx="2421901" cy="524673"/>
      </dsp:txXfrm>
    </dsp:sp>
    <dsp:sp modelId="{BCE62D28-1AD4-4124-A9D3-CCE262F10AFE}">
      <dsp:nvSpPr>
        <dsp:cNvPr id="0" name=""/>
        <dsp:cNvSpPr/>
      </dsp:nvSpPr>
      <dsp:spPr>
        <a:xfrm>
          <a:off x="4847354" y="2331535"/>
          <a:ext cx="2421901" cy="524673"/>
        </a:xfrm>
        <a:prstGeom prst="rect">
          <a:avLst/>
        </a:prstGeom>
        <a:solidFill>
          <a:schemeClr val="accent3">
            <a:tint val="40000"/>
            <a:alpha val="90000"/>
            <a:hueOff val="3572285"/>
            <a:satOff val="-4598"/>
            <a:lumOff val="-358"/>
            <a:alphaOff val="0"/>
          </a:schemeClr>
        </a:solidFill>
        <a:ln w="9525" cap="flat" cmpd="sng" algn="ctr">
          <a:solidFill>
            <a:schemeClr val="accent3">
              <a:tint val="40000"/>
              <a:alpha val="90000"/>
              <a:hueOff val="3572285"/>
              <a:satOff val="-4598"/>
              <a:lumOff val="-358"/>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fr-FR" sz="1500" kern="1200" dirty="0">
              <a:solidFill>
                <a:srgbClr val="C00000"/>
              </a:solidFill>
            </a:rPr>
            <a:t>Mathématiques complémentaires (3h)</a:t>
          </a:r>
        </a:p>
      </dsp:txBody>
      <dsp:txXfrm>
        <a:off x="4847354" y="2331535"/>
        <a:ext cx="2421901" cy="524673"/>
      </dsp:txXfrm>
    </dsp:sp>
    <dsp:sp modelId="{BEF6D1AD-DA60-48B0-8C27-B21FFA1DE06D}">
      <dsp:nvSpPr>
        <dsp:cNvPr id="0" name=""/>
        <dsp:cNvSpPr/>
      </dsp:nvSpPr>
      <dsp:spPr>
        <a:xfrm rot="10800000">
          <a:off x="0" y="1298"/>
          <a:ext cx="7272808" cy="1754235"/>
        </a:xfrm>
        <a:prstGeom prst="upArrowCallout">
          <a:avLst/>
        </a:prstGeom>
        <a:solidFill>
          <a:srgbClr val="0070C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fr-FR" sz="2100" kern="1200" dirty="0"/>
            <a:t>Un seul enseignement optionnel en 1</a:t>
          </a:r>
          <a:r>
            <a:rPr lang="fr-FR" sz="2100" kern="1200" baseline="30000" dirty="0"/>
            <a:t>ère</a:t>
          </a:r>
          <a:r>
            <a:rPr lang="fr-FR" sz="2100" kern="1200" dirty="0"/>
            <a:t> </a:t>
          </a:r>
          <a:r>
            <a:rPr lang="fr-FR" sz="2100" i="0" kern="1200" dirty="0"/>
            <a:t>(3 h)</a:t>
          </a:r>
          <a:endParaRPr lang="fr-FR" sz="2100" kern="1200" dirty="0"/>
        </a:p>
      </dsp:txBody>
      <dsp:txXfrm rot="-10800000">
        <a:off x="0" y="1298"/>
        <a:ext cx="7272808" cy="615736"/>
      </dsp:txXfrm>
    </dsp:sp>
    <dsp:sp modelId="{17B037C7-35DF-459C-8D22-EE3CF99BCDC5}">
      <dsp:nvSpPr>
        <dsp:cNvPr id="0" name=""/>
        <dsp:cNvSpPr/>
      </dsp:nvSpPr>
      <dsp:spPr>
        <a:xfrm>
          <a:off x="0" y="617035"/>
          <a:ext cx="1818202" cy="524516"/>
        </a:xfrm>
        <a:prstGeom prst="rect">
          <a:avLst/>
        </a:prstGeom>
        <a:solidFill>
          <a:schemeClr val="accent3">
            <a:tint val="40000"/>
            <a:alpha val="90000"/>
            <a:hueOff val="5358427"/>
            <a:satOff val="-6896"/>
            <a:lumOff val="-537"/>
            <a:alphaOff val="0"/>
          </a:schemeClr>
        </a:solidFill>
        <a:ln w="9525" cap="flat" cmpd="sng" algn="ctr">
          <a:solidFill>
            <a:schemeClr val="accent3">
              <a:tint val="40000"/>
              <a:alpha val="90000"/>
              <a:hueOff val="5358427"/>
              <a:satOff val="-6896"/>
              <a:lumOff val="-537"/>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fr-FR" sz="1500" kern="1200" dirty="0"/>
            <a:t>Langues vivantes C</a:t>
          </a:r>
        </a:p>
      </dsp:txBody>
      <dsp:txXfrm>
        <a:off x="0" y="617035"/>
        <a:ext cx="1818202" cy="524516"/>
      </dsp:txXfrm>
    </dsp:sp>
    <dsp:sp modelId="{30E5A472-1180-4433-80E9-264902F24161}">
      <dsp:nvSpPr>
        <dsp:cNvPr id="0" name=""/>
        <dsp:cNvSpPr/>
      </dsp:nvSpPr>
      <dsp:spPr>
        <a:xfrm>
          <a:off x="1818201" y="617035"/>
          <a:ext cx="1818202" cy="524516"/>
        </a:xfrm>
        <a:prstGeom prst="rect">
          <a:avLst/>
        </a:prstGeom>
        <a:solidFill>
          <a:schemeClr val="accent3">
            <a:tint val="40000"/>
            <a:alpha val="90000"/>
            <a:hueOff val="7144569"/>
            <a:satOff val="-9195"/>
            <a:lumOff val="-717"/>
            <a:alphaOff val="0"/>
          </a:schemeClr>
        </a:solidFill>
        <a:ln w="9525" cap="flat" cmpd="sng" algn="ctr">
          <a:solidFill>
            <a:schemeClr val="accent3">
              <a:tint val="40000"/>
              <a:alpha val="90000"/>
              <a:hueOff val="7144569"/>
              <a:satOff val="-9195"/>
              <a:lumOff val="-717"/>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fr-FR" sz="1500" kern="1200" dirty="0"/>
            <a:t>Arts</a:t>
          </a:r>
        </a:p>
      </dsp:txBody>
      <dsp:txXfrm>
        <a:off x="1818201" y="617035"/>
        <a:ext cx="1818202" cy="524516"/>
      </dsp:txXfrm>
    </dsp:sp>
    <dsp:sp modelId="{EB9F2195-6DE0-4646-813B-4C64E585B002}">
      <dsp:nvSpPr>
        <dsp:cNvPr id="0" name=""/>
        <dsp:cNvSpPr/>
      </dsp:nvSpPr>
      <dsp:spPr>
        <a:xfrm>
          <a:off x="3636404" y="617035"/>
          <a:ext cx="1818202" cy="524516"/>
        </a:xfrm>
        <a:prstGeom prst="rect">
          <a:avLst/>
        </a:prstGeom>
        <a:solidFill>
          <a:schemeClr val="accent3">
            <a:tint val="40000"/>
            <a:alpha val="90000"/>
            <a:hueOff val="8930711"/>
            <a:satOff val="-11494"/>
            <a:lumOff val="-896"/>
            <a:alphaOff val="0"/>
          </a:schemeClr>
        </a:solidFill>
        <a:ln w="9525" cap="flat" cmpd="sng" algn="ctr">
          <a:solidFill>
            <a:schemeClr val="accent3">
              <a:tint val="40000"/>
              <a:alpha val="90000"/>
              <a:hueOff val="8930711"/>
              <a:satOff val="-11494"/>
              <a:lumOff val="-896"/>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fr-FR" sz="1500" kern="1200" dirty="0">
              <a:solidFill>
                <a:srgbClr val="C00000"/>
              </a:solidFill>
            </a:rPr>
            <a:t>EPS</a:t>
          </a:r>
        </a:p>
      </dsp:txBody>
      <dsp:txXfrm>
        <a:off x="3636404" y="617035"/>
        <a:ext cx="1818202" cy="524516"/>
      </dsp:txXfrm>
    </dsp:sp>
    <dsp:sp modelId="{40D50710-73FB-4B85-A503-BB7C77DBA240}">
      <dsp:nvSpPr>
        <dsp:cNvPr id="0" name=""/>
        <dsp:cNvSpPr/>
      </dsp:nvSpPr>
      <dsp:spPr>
        <a:xfrm>
          <a:off x="5454606" y="617035"/>
          <a:ext cx="1818202" cy="524516"/>
        </a:xfrm>
        <a:prstGeom prst="rect">
          <a:avLst/>
        </a:prstGeom>
        <a:solidFill>
          <a:schemeClr val="accent3">
            <a:tint val="40000"/>
            <a:alpha val="90000"/>
            <a:hueOff val="10716854"/>
            <a:satOff val="-13793"/>
            <a:lumOff val="-1075"/>
            <a:alphaOff val="0"/>
          </a:schemeClr>
        </a:solidFill>
        <a:ln w="9525" cap="flat" cmpd="sng" algn="ctr">
          <a:solidFill>
            <a:schemeClr val="accent3">
              <a:tint val="40000"/>
              <a:alpha val="90000"/>
              <a:hueOff val="10716854"/>
              <a:satOff val="-13793"/>
              <a:lumOff val="-1075"/>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fr-FR" sz="1500" kern="1200" dirty="0">
              <a:solidFill>
                <a:schemeClr val="tx1"/>
              </a:solidFill>
            </a:rPr>
            <a:t>Langues et cultures de l’antiquité</a:t>
          </a:r>
        </a:p>
      </dsp:txBody>
      <dsp:txXfrm>
        <a:off x="5454606" y="617035"/>
        <a:ext cx="1818202" cy="5245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12D670-FB3F-4C6E-8A52-5BEB3DB6C0A4}">
      <dsp:nvSpPr>
        <dsp:cNvPr id="0" name=""/>
        <dsp:cNvSpPr/>
      </dsp:nvSpPr>
      <dsp:spPr>
        <a:xfrm>
          <a:off x="0" y="497499"/>
          <a:ext cx="6096000" cy="1512000"/>
        </a:xfrm>
        <a:prstGeom prst="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73117" tIns="416560" rIns="473117" bIns="142240" numCol="1" spcCol="1270" anchor="t" anchorCtr="0">
          <a:noAutofit/>
        </a:bodyPr>
        <a:lstStyle/>
        <a:p>
          <a:pPr marL="228600" lvl="1" indent="-228600" algn="l" defTabSz="889000">
            <a:lnSpc>
              <a:spcPct val="90000"/>
            </a:lnSpc>
            <a:spcBef>
              <a:spcPct val="0"/>
            </a:spcBef>
            <a:spcAft>
              <a:spcPct val="15000"/>
            </a:spcAft>
            <a:buChar char="•"/>
          </a:pPr>
          <a:r>
            <a:rPr lang="fr-FR" sz="2000" kern="1200" dirty="0"/>
            <a:t>Exécutions instrumentales ou chorégraphiques</a:t>
          </a:r>
        </a:p>
        <a:p>
          <a:pPr marL="228600" lvl="1" indent="-228600" algn="l" defTabSz="889000">
            <a:lnSpc>
              <a:spcPct val="90000"/>
            </a:lnSpc>
            <a:spcBef>
              <a:spcPct val="0"/>
            </a:spcBef>
            <a:spcAft>
              <a:spcPct val="15000"/>
            </a:spcAft>
            <a:buChar char="•"/>
          </a:pPr>
          <a:r>
            <a:rPr lang="fr-FR" sz="2000" kern="1200" dirty="0"/>
            <a:t>Techniques du son</a:t>
          </a:r>
        </a:p>
        <a:p>
          <a:pPr marL="228600" lvl="1" indent="-228600" algn="l" defTabSz="889000">
            <a:lnSpc>
              <a:spcPct val="90000"/>
            </a:lnSpc>
            <a:spcBef>
              <a:spcPct val="0"/>
            </a:spcBef>
            <a:spcAft>
              <a:spcPct val="15000"/>
            </a:spcAft>
            <a:buChar char="•"/>
          </a:pPr>
          <a:r>
            <a:rPr lang="fr-FR" sz="2000" kern="1200" dirty="0"/>
            <a:t>Histoire de la musique ou de la danse</a:t>
          </a:r>
        </a:p>
      </dsp:txBody>
      <dsp:txXfrm>
        <a:off x="0" y="497499"/>
        <a:ext cx="6096000" cy="1512000"/>
      </dsp:txXfrm>
    </dsp:sp>
    <dsp:sp modelId="{D8906A24-DF37-4515-BEEE-28942FB9D421}">
      <dsp:nvSpPr>
        <dsp:cNvPr id="0" name=""/>
        <dsp:cNvSpPr/>
      </dsp:nvSpPr>
      <dsp:spPr>
        <a:xfrm>
          <a:off x="304800" y="202299"/>
          <a:ext cx="4267200" cy="590400"/>
        </a:xfrm>
        <a:prstGeom prst="roundRect">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89000">
            <a:lnSpc>
              <a:spcPct val="90000"/>
            </a:lnSpc>
            <a:spcBef>
              <a:spcPct val="0"/>
            </a:spcBef>
            <a:spcAft>
              <a:spcPct val="35000"/>
            </a:spcAft>
            <a:buNone/>
          </a:pPr>
          <a:r>
            <a:rPr lang="fr-FR" sz="2000" kern="1200" dirty="0"/>
            <a:t>Thématiques abordées</a:t>
          </a:r>
        </a:p>
      </dsp:txBody>
      <dsp:txXfrm>
        <a:off x="333621" y="231120"/>
        <a:ext cx="4209558" cy="532758"/>
      </dsp:txXfrm>
    </dsp:sp>
    <dsp:sp modelId="{C2CE4CFF-34AA-42BA-91A8-71E3BBD0D681}">
      <dsp:nvSpPr>
        <dsp:cNvPr id="0" name=""/>
        <dsp:cNvSpPr/>
      </dsp:nvSpPr>
      <dsp:spPr>
        <a:xfrm>
          <a:off x="0" y="2412700"/>
          <a:ext cx="6096000" cy="1449000"/>
        </a:xfrm>
        <a:prstGeom prst="rect">
          <a:avLst/>
        </a:prstGeom>
        <a:solidFill>
          <a:schemeClr val="lt1">
            <a:alpha val="90000"/>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73117" tIns="416560" rIns="473117" bIns="142240" numCol="1" spcCol="1270" anchor="t" anchorCtr="0">
          <a:noAutofit/>
        </a:bodyPr>
        <a:lstStyle/>
        <a:p>
          <a:pPr marL="228600" lvl="1" indent="-228600" algn="l" defTabSz="889000">
            <a:lnSpc>
              <a:spcPct val="90000"/>
            </a:lnSpc>
            <a:spcBef>
              <a:spcPct val="0"/>
            </a:spcBef>
            <a:spcAft>
              <a:spcPct val="15000"/>
            </a:spcAft>
            <a:buChar char="•"/>
          </a:pPr>
          <a:r>
            <a:rPr lang="fr-FR" sz="2000" kern="1200" dirty="0"/>
            <a:t>Solide bagage musical : tests de niveaux en formation musicale et en instrument / Danse</a:t>
          </a:r>
        </a:p>
        <a:p>
          <a:pPr marL="228600" lvl="1" indent="-228600" algn="l" defTabSz="889000">
            <a:lnSpc>
              <a:spcPct val="90000"/>
            </a:lnSpc>
            <a:spcBef>
              <a:spcPct val="0"/>
            </a:spcBef>
            <a:spcAft>
              <a:spcPct val="15000"/>
            </a:spcAft>
            <a:buChar char="•"/>
          </a:pPr>
          <a:r>
            <a:rPr lang="fr-FR" sz="2000" kern="1200" dirty="0"/>
            <a:t>Passionné de musique et / ou de danse</a:t>
          </a:r>
        </a:p>
      </dsp:txBody>
      <dsp:txXfrm>
        <a:off x="0" y="2412700"/>
        <a:ext cx="6096000" cy="1449000"/>
      </dsp:txXfrm>
    </dsp:sp>
    <dsp:sp modelId="{9FA581E1-6B7C-4AE6-ABEB-11F564F49480}">
      <dsp:nvSpPr>
        <dsp:cNvPr id="0" name=""/>
        <dsp:cNvSpPr/>
      </dsp:nvSpPr>
      <dsp:spPr>
        <a:xfrm>
          <a:off x="304800" y="2117500"/>
          <a:ext cx="4267200" cy="590400"/>
        </a:xfrm>
        <a:prstGeom prst="roundRect">
          <a:avLst/>
        </a:prstGeom>
        <a:solidFill>
          <a:schemeClr val="accent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889000">
            <a:lnSpc>
              <a:spcPct val="90000"/>
            </a:lnSpc>
            <a:spcBef>
              <a:spcPct val="0"/>
            </a:spcBef>
            <a:spcAft>
              <a:spcPct val="35000"/>
            </a:spcAft>
            <a:buNone/>
          </a:pPr>
          <a:r>
            <a:rPr lang="fr-FR" sz="2000" kern="1200" dirty="0"/>
            <a:t>Exigences</a:t>
          </a:r>
        </a:p>
      </dsp:txBody>
      <dsp:txXfrm>
        <a:off x="333621" y="2146321"/>
        <a:ext cx="4209558" cy="5327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4C045-E50E-45CB-815A-37362F2DAB17}">
      <dsp:nvSpPr>
        <dsp:cNvPr id="0" name=""/>
        <dsp:cNvSpPr/>
      </dsp:nvSpPr>
      <dsp:spPr>
        <a:xfrm>
          <a:off x="0" y="315308"/>
          <a:ext cx="8748464" cy="1216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fr-FR" sz="1800" b="1" i="1" kern="1200" dirty="0"/>
            <a:t>La décision d’orientation porte sur l’admission en 1</a:t>
          </a:r>
          <a:r>
            <a:rPr lang="fr-FR" sz="1800" b="1" i="1" kern="1200" baseline="30000" dirty="0"/>
            <a:t>ère</a:t>
          </a:r>
          <a:r>
            <a:rPr lang="fr-FR" sz="1800" b="1" i="1" kern="1200" dirty="0"/>
            <a:t> générale et dans les différentes séries de la voie technologique </a:t>
          </a:r>
          <a:endParaRPr lang="fr-FR" sz="1800" b="1" kern="1200" dirty="0"/>
        </a:p>
      </dsp:txBody>
      <dsp:txXfrm>
        <a:off x="59399" y="374707"/>
        <a:ext cx="8629666" cy="1098002"/>
      </dsp:txXfrm>
    </dsp:sp>
    <dsp:sp modelId="{403FC385-092B-470B-8182-4F54FE87EDBA}">
      <dsp:nvSpPr>
        <dsp:cNvPr id="0" name=""/>
        <dsp:cNvSpPr/>
      </dsp:nvSpPr>
      <dsp:spPr>
        <a:xfrm>
          <a:off x="0" y="1532108"/>
          <a:ext cx="8748464"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7764" tIns="22860" rIns="128016" bIns="22860" numCol="1" spcCol="1270" anchor="t" anchorCtr="0">
          <a:noAutofit/>
        </a:bodyPr>
        <a:lstStyle/>
        <a:p>
          <a:pPr marL="171450" lvl="1" indent="-171450" algn="l" defTabSz="800100" rtl="0">
            <a:lnSpc>
              <a:spcPct val="90000"/>
            </a:lnSpc>
            <a:spcBef>
              <a:spcPct val="0"/>
            </a:spcBef>
            <a:spcAft>
              <a:spcPct val="20000"/>
            </a:spcAft>
            <a:buChar char="•"/>
          </a:pPr>
          <a:endParaRPr lang="fr-FR" sz="1800" b="1" u="none" kern="1200" dirty="0"/>
        </a:p>
      </dsp:txBody>
      <dsp:txXfrm>
        <a:off x="0" y="1532108"/>
        <a:ext cx="8748464" cy="1076400"/>
      </dsp:txXfrm>
    </dsp:sp>
    <dsp:sp modelId="{F7774668-1FD5-4F51-B19A-A74F52E8B847}">
      <dsp:nvSpPr>
        <dsp:cNvPr id="0" name=""/>
        <dsp:cNvSpPr/>
      </dsp:nvSpPr>
      <dsp:spPr>
        <a:xfrm>
          <a:off x="0" y="2203890"/>
          <a:ext cx="8748464" cy="1216800"/>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fr-FR" sz="1800" b="1" kern="1200" dirty="0"/>
            <a:t>Aucune procédure d’affectation pour l’entrée en 1</a:t>
          </a:r>
          <a:r>
            <a:rPr lang="fr-FR" sz="1800" b="1" kern="1200" baseline="30000" dirty="0"/>
            <a:t>ère</a:t>
          </a:r>
          <a:r>
            <a:rPr lang="fr-FR" sz="1800" b="1" kern="1200" dirty="0"/>
            <a:t> générale sauf si la demande porte sur un EDS non préparé dans le lycée fréquenté.</a:t>
          </a:r>
        </a:p>
      </dsp:txBody>
      <dsp:txXfrm>
        <a:off x="59399" y="2263289"/>
        <a:ext cx="8629666" cy="1098002"/>
      </dsp:txXfrm>
    </dsp:sp>
    <dsp:sp modelId="{4C07DF18-44C6-4C4A-9495-16808179E3BD}">
      <dsp:nvSpPr>
        <dsp:cNvPr id="0" name=""/>
        <dsp:cNvSpPr/>
      </dsp:nvSpPr>
      <dsp:spPr>
        <a:xfrm>
          <a:off x="0" y="4012508"/>
          <a:ext cx="8748464" cy="121680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rtl="0">
            <a:lnSpc>
              <a:spcPct val="90000"/>
            </a:lnSpc>
            <a:spcBef>
              <a:spcPct val="0"/>
            </a:spcBef>
            <a:spcAft>
              <a:spcPct val="35000"/>
            </a:spcAft>
            <a:buNone/>
          </a:pPr>
          <a:r>
            <a:rPr lang="fr-FR" sz="1800" b="1" i="1" kern="1200" dirty="0"/>
            <a:t>Procédure informatisée « </a:t>
          </a:r>
          <a:r>
            <a:rPr lang="fr-FR" sz="1800" b="1" i="1" kern="1200" dirty="0" err="1"/>
            <a:t>Affelnet</a:t>
          </a:r>
          <a:r>
            <a:rPr lang="fr-FR" sz="1800" b="1" i="1" kern="1200" dirty="0"/>
            <a:t> » pour les 1</a:t>
          </a:r>
          <a:r>
            <a:rPr lang="fr-FR" sz="1800" b="1" i="1" kern="1200" baseline="30000" dirty="0"/>
            <a:t>ère</a:t>
          </a:r>
          <a:r>
            <a:rPr lang="fr-FR" sz="1800" b="1" i="1" kern="1200" dirty="0"/>
            <a:t> technologiques et voies pros.</a:t>
          </a:r>
          <a:endParaRPr lang="fr-FR" sz="1800" b="1" kern="1200" dirty="0"/>
        </a:p>
      </dsp:txBody>
      <dsp:txXfrm>
        <a:off x="59399" y="4071907"/>
        <a:ext cx="8629666" cy="10980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0012E2-114F-4A02-9E44-5063D1B4DCB4}">
      <dsp:nvSpPr>
        <dsp:cNvPr id="0" name=""/>
        <dsp:cNvSpPr/>
      </dsp:nvSpPr>
      <dsp:spPr>
        <a:xfrm rot="5400000">
          <a:off x="4948694" y="-2092600"/>
          <a:ext cx="1882542" cy="6186938"/>
        </a:xfrm>
        <a:prstGeom prst="round2Same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Char char="•"/>
          </a:pPr>
          <a:r>
            <a:rPr lang="fr-FR" sz="1600" b="1" i="0" kern="1200" baseline="0" dirty="0"/>
            <a:t>Le choix des EDS 1</a:t>
          </a:r>
          <a:r>
            <a:rPr lang="fr-FR" sz="1600" b="1" i="0" kern="1200" baseline="30000" dirty="0"/>
            <a:t>ère</a:t>
          </a:r>
          <a:r>
            <a:rPr lang="fr-FR" sz="1600" b="1" i="0" kern="1200" baseline="0" dirty="0"/>
            <a:t> générale incombe à la famille. Le conseil de classe émet un avis sur ce choix</a:t>
          </a:r>
          <a:endParaRPr lang="fr-FR" sz="1600" b="1" kern="1200" dirty="0"/>
        </a:p>
        <a:p>
          <a:pPr marL="171450" lvl="1" indent="-171450" algn="l" defTabSz="711200" rtl="0">
            <a:lnSpc>
              <a:spcPct val="90000"/>
            </a:lnSpc>
            <a:spcBef>
              <a:spcPct val="0"/>
            </a:spcBef>
            <a:spcAft>
              <a:spcPct val="15000"/>
            </a:spcAft>
            <a:buChar char="•"/>
          </a:pPr>
          <a:r>
            <a:rPr lang="fr-FR" sz="1600" b="1" i="0" kern="1200" baseline="0" dirty="0"/>
            <a:t>Les EDS rares ont une zone de desserte départementale ou académique</a:t>
          </a:r>
          <a:endParaRPr lang="fr-FR" sz="1600" b="1" kern="1200" dirty="0"/>
        </a:p>
        <a:p>
          <a:pPr marL="171450" lvl="1" indent="-171450" algn="l" defTabSz="711200" rtl="0">
            <a:lnSpc>
              <a:spcPct val="90000"/>
            </a:lnSpc>
            <a:spcBef>
              <a:spcPct val="0"/>
            </a:spcBef>
            <a:spcAft>
              <a:spcPct val="15000"/>
            </a:spcAft>
            <a:buChar char="•"/>
          </a:pPr>
          <a:r>
            <a:rPr lang="fr-FR" sz="1600" b="1" i="0" kern="1200" baseline="0" dirty="0"/>
            <a:t>En cas de changement d’établissement, lié à un EDS (démarche spécifique sur dossier)</a:t>
          </a:r>
          <a:endParaRPr lang="fr-FR" sz="1600" b="1" kern="1200" dirty="0"/>
        </a:p>
      </dsp:txBody>
      <dsp:txXfrm rot="-5400000">
        <a:off x="2796496" y="151496"/>
        <a:ext cx="6095040" cy="1698746"/>
      </dsp:txXfrm>
    </dsp:sp>
    <dsp:sp modelId="{E8C0F581-35B4-49C2-AA44-D502A850EDD3}">
      <dsp:nvSpPr>
        <dsp:cNvPr id="0" name=""/>
        <dsp:cNvSpPr/>
      </dsp:nvSpPr>
      <dsp:spPr>
        <a:xfrm>
          <a:off x="221761" y="3023"/>
          <a:ext cx="2574735" cy="199569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endParaRPr lang="fr-FR" sz="1800" b="1" i="0" u="none" kern="1200" baseline="0" dirty="0"/>
        </a:p>
        <a:p>
          <a:pPr marL="0" lvl="0" indent="0" algn="ctr" defTabSz="800100" rtl="0">
            <a:lnSpc>
              <a:spcPct val="90000"/>
            </a:lnSpc>
            <a:spcBef>
              <a:spcPct val="0"/>
            </a:spcBef>
            <a:spcAft>
              <a:spcPct val="35000"/>
            </a:spcAft>
            <a:buNone/>
          </a:pPr>
          <a:r>
            <a:rPr lang="fr-FR" sz="1800" b="1" i="0" u="none" kern="1200" baseline="0" dirty="0"/>
            <a:t>Affectation en 1</a:t>
          </a:r>
          <a:r>
            <a:rPr lang="fr-FR" sz="1800" b="1" i="0" u="none" kern="1200" baseline="30000" dirty="0"/>
            <a:t>ère</a:t>
          </a:r>
          <a:r>
            <a:rPr lang="fr-FR" sz="1800" b="1" i="0" u="none" kern="1200" baseline="0" dirty="0"/>
            <a:t> Générale </a:t>
          </a:r>
        </a:p>
        <a:p>
          <a:pPr marL="0" lvl="0" indent="0" algn="ctr" defTabSz="800100" rtl="0">
            <a:lnSpc>
              <a:spcPct val="90000"/>
            </a:lnSpc>
            <a:spcBef>
              <a:spcPct val="0"/>
            </a:spcBef>
            <a:spcAft>
              <a:spcPct val="35000"/>
            </a:spcAft>
            <a:buNone/>
          </a:pPr>
          <a:endParaRPr lang="fr-FR" sz="1800" u="none" kern="1200" dirty="0"/>
        </a:p>
      </dsp:txBody>
      <dsp:txXfrm>
        <a:off x="319183" y="100445"/>
        <a:ext cx="2379891" cy="1800846"/>
      </dsp:txXfrm>
    </dsp:sp>
    <dsp:sp modelId="{7419C487-4EA4-4DA1-9929-E2281905A226}">
      <dsp:nvSpPr>
        <dsp:cNvPr id="0" name=""/>
        <dsp:cNvSpPr/>
      </dsp:nvSpPr>
      <dsp:spPr>
        <a:xfrm rot="5400000">
          <a:off x="4931124" y="2874"/>
          <a:ext cx="1917682" cy="6186938"/>
        </a:xfrm>
        <a:prstGeom prst="round2SameRect">
          <a:avLst/>
        </a:prstGeom>
        <a:solidFill>
          <a:schemeClr val="accent3">
            <a:tint val="40000"/>
            <a:alpha val="90000"/>
            <a:hueOff val="5358427"/>
            <a:satOff val="-6896"/>
            <a:lumOff val="-537"/>
            <a:alphaOff val="0"/>
          </a:schemeClr>
        </a:solidFill>
        <a:ln w="25400" cap="flat" cmpd="sng" algn="ctr">
          <a:solidFill>
            <a:schemeClr val="accent3">
              <a:tint val="40000"/>
              <a:alpha val="90000"/>
              <a:hueOff val="5358427"/>
              <a:satOff val="-6896"/>
              <a:lumOff val="-5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0" algn="l" defTabSz="711200" rtl="0">
            <a:lnSpc>
              <a:spcPct val="90000"/>
            </a:lnSpc>
            <a:spcBef>
              <a:spcPct val="0"/>
            </a:spcBef>
            <a:spcAft>
              <a:spcPct val="15000"/>
            </a:spcAft>
            <a:buChar char="•"/>
          </a:pPr>
          <a:r>
            <a:rPr lang="fr-FR" sz="1600" kern="1200" dirty="0"/>
            <a:t> Recrutement départemental : 1</a:t>
          </a:r>
          <a:r>
            <a:rPr lang="fr-FR" sz="1600" kern="1200" baseline="30000" dirty="0"/>
            <a:t>ère</a:t>
          </a:r>
          <a:r>
            <a:rPr lang="fr-FR" sz="1600" kern="1200" dirty="0"/>
            <a:t> STMG / 1</a:t>
          </a:r>
          <a:r>
            <a:rPr lang="fr-FR" sz="1600" kern="1200" baseline="30000" dirty="0"/>
            <a:t>ère</a:t>
          </a:r>
          <a:r>
            <a:rPr lang="fr-FR" sz="1600" kern="1200" dirty="0"/>
            <a:t> STI2D </a:t>
          </a:r>
          <a:r>
            <a:rPr lang="fr-FR" sz="1600" kern="1200" dirty="0">
              <a:sym typeface="Wingdings" panose="05000000000000000000" pitchFamily="2" charset="2"/>
            </a:rPr>
            <a:t> priorité aux élèves du département</a:t>
          </a:r>
          <a:endParaRPr lang="fr-FR" sz="1600" kern="1200" dirty="0"/>
        </a:p>
        <a:p>
          <a:pPr marL="171450" lvl="1" indent="0" algn="l" defTabSz="711200" rtl="0">
            <a:lnSpc>
              <a:spcPct val="90000"/>
            </a:lnSpc>
            <a:spcBef>
              <a:spcPct val="0"/>
            </a:spcBef>
            <a:spcAft>
              <a:spcPct val="15000"/>
            </a:spcAft>
            <a:buChar char="•"/>
          </a:pPr>
          <a:r>
            <a:rPr lang="fr-FR" sz="1600" kern="1200" dirty="0"/>
            <a:t> Recrutement académique (filières rares) : STD2A / STL / ST2S / STHR / STAV </a:t>
          </a:r>
          <a:r>
            <a:rPr lang="fr-FR" sz="1600" kern="1200" dirty="0">
              <a:sym typeface="Wingdings" panose="05000000000000000000" pitchFamily="2" charset="2"/>
            </a:rPr>
            <a:t> tous les élèves de l’académie concourent sur le même barème, quel que soit leur département d’origine</a:t>
          </a:r>
          <a:endParaRPr lang="fr-FR" sz="1600" kern="1200" dirty="0"/>
        </a:p>
        <a:p>
          <a:pPr marL="171450" lvl="1" indent="0" algn="l" defTabSz="711200" rtl="0">
            <a:lnSpc>
              <a:spcPct val="90000"/>
            </a:lnSpc>
            <a:spcBef>
              <a:spcPct val="0"/>
            </a:spcBef>
            <a:spcAft>
              <a:spcPct val="15000"/>
            </a:spcAft>
            <a:buChar char="•"/>
          </a:pPr>
          <a:endParaRPr lang="fr-FR" sz="1600" kern="1200" dirty="0"/>
        </a:p>
      </dsp:txBody>
      <dsp:txXfrm rot="-5400000">
        <a:off x="2796496" y="2231116"/>
        <a:ext cx="6093324" cy="1730454"/>
      </dsp:txXfrm>
    </dsp:sp>
    <dsp:sp modelId="{AE4BC15B-BBD2-4713-8EC7-43FF07623008}">
      <dsp:nvSpPr>
        <dsp:cNvPr id="0" name=""/>
        <dsp:cNvSpPr/>
      </dsp:nvSpPr>
      <dsp:spPr>
        <a:xfrm>
          <a:off x="221761" y="2098498"/>
          <a:ext cx="2574735" cy="1995690"/>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fr-FR" sz="1800" b="1" i="1" kern="1200" dirty="0"/>
            <a:t>Affectation en 1</a:t>
          </a:r>
          <a:r>
            <a:rPr lang="fr-FR" sz="1800" b="1" i="1" kern="1200" baseline="30000" dirty="0"/>
            <a:t>ère</a:t>
          </a:r>
          <a:r>
            <a:rPr lang="fr-FR" sz="1800" b="1" i="1" kern="1200" dirty="0"/>
            <a:t> technologique</a:t>
          </a:r>
        </a:p>
        <a:p>
          <a:pPr marL="0" lvl="0" indent="0" algn="ctr" defTabSz="800100" rtl="0">
            <a:lnSpc>
              <a:spcPct val="90000"/>
            </a:lnSpc>
            <a:spcBef>
              <a:spcPct val="0"/>
            </a:spcBef>
            <a:spcAft>
              <a:spcPct val="35000"/>
            </a:spcAft>
            <a:buNone/>
          </a:pPr>
          <a:endParaRPr lang="fr-FR" sz="800" b="1" i="1" kern="1200" dirty="0"/>
        </a:p>
        <a:p>
          <a:pPr marL="0" lvl="0" indent="0" algn="ctr" defTabSz="800100" rtl="0">
            <a:lnSpc>
              <a:spcPct val="90000"/>
            </a:lnSpc>
            <a:spcBef>
              <a:spcPct val="0"/>
            </a:spcBef>
            <a:spcAft>
              <a:spcPct val="35000"/>
            </a:spcAft>
            <a:buNone/>
          </a:pPr>
          <a:r>
            <a:rPr lang="fr-FR" sz="1800" b="1" i="1" kern="1200" dirty="0"/>
            <a:t>Par AFFELNET</a:t>
          </a:r>
          <a:endParaRPr lang="fr-FR" sz="1800" kern="1200" dirty="0"/>
        </a:p>
      </dsp:txBody>
      <dsp:txXfrm>
        <a:off x="319183" y="2195920"/>
        <a:ext cx="2379891" cy="1800846"/>
      </dsp:txXfrm>
    </dsp:sp>
    <dsp:sp modelId="{782D07F2-197E-40C9-A019-00BD23B5DCD6}">
      <dsp:nvSpPr>
        <dsp:cNvPr id="0" name=""/>
        <dsp:cNvSpPr/>
      </dsp:nvSpPr>
      <dsp:spPr>
        <a:xfrm rot="5400000">
          <a:off x="5175513" y="2170345"/>
          <a:ext cx="1596552" cy="6042946"/>
        </a:xfrm>
        <a:prstGeom prst="round2SameRect">
          <a:avLst/>
        </a:prstGeom>
        <a:solidFill>
          <a:schemeClr val="accent3">
            <a:tint val="40000"/>
            <a:alpha val="90000"/>
            <a:hueOff val="10716854"/>
            <a:satOff val="-13793"/>
            <a:lumOff val="-1075"/>
            <a:alphaOff val="0"/>
          </a:schemeClr>
        </a:solidFill>
        <a:ln w="25400" cap="flat" cmpd="sng" algn="ctr">
          <a:solidFill>
            <a:schemeClr val="accent3">
              <a:tint val="40000"/>
              <a:alpha val="90000"/>
              <a:hueOff val="10716854"/>
              <a:satOff val="-13793"/>
              <a:lumOff val="-107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fr-FR" sz="1800" b="1" kern="1200" dirty="0"/>
            <a:t>Affectation sur places vacantes après la montée pédagogique des 2</a:t>
          </a:r>
          <a:r>
            <a:rPr lang="fr-FR" sz="1800" b="1" kern="1200" baseline="30000" dirty="0"/>
            <a:t>nde</a:t>
          </a:r>
          <a:r>
            <a:rPr lang="fr-FR" sz="1800" b="1" kern="1200" dirty="0"/>
            <a:t> pro</a:t>
          </a:r>
        </a:p>
      </dsp:txBody>
      <dsp:txXfrm rot="-5400000">
        <a:off x="2952317" y="4471479"/>
        <a:ext cx="5965009" cy="1440678"/>
      </dsp:txXfrm>
    </dsp:sp>
    <dsp:sp modelId="{FC787A46-07C6-48EB-A32C-A1E26E8D8B37}">
      <dsp:nvSpPr>
        <dsp:cNvPr id="0" name=""/>
        <dsp:cNvSpPr/>
      </dsp:nvSpPr>
      <dsp:spPr>
        <a:xfrm>
          <a:off x="221761" y="4193973"/>
          <a:ext cx="2730554" cy="199569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fr-FR" sz="1800" b="1" kern="1200" dirty="0"/>
            <a:t>Affectation en 1</a:t>
          </a:r>
          <a:r>
            <a:rPr lang="fr-FR" sz="1800" b="1" kern="1200" baseline="30000" dirty="0"/>
            <a:t>ère</a:t>
          </a:r>
          <a:r>
            <a:rPr lang="fr-FR" sz="1800" b="1" kern="1200" dirty="0"/>
            <a:t> PRO</a:t>
          </a:r>
        </a:p>
        <a:p>
          <a:pPr marL="0" lvl="0" indent="0" algn="ctr" defTabSz="800100" rtl="0">
            <a:lnSpc>
              <a:spcPct val="90000"/>
            </a:lnSpc>
            <a:spcBef>
              <a:spcPct val="0"/>
            </a:spcBef>
            <a:spcAft>
              <a:spcPct val="35000"/>
            </a:spcAft>
            <a:buNone/>
          </a:pPr>
          <a:endParaRPr lang="fr-FR" sz="800" b="1" i="1" kern="1200" dirty="0"/>
        </a:p>
        <a:p>
          <a:pPr marL="0" lvl="0" indent="0" algn="ctr" defTabSz="800100" rtl="0">
            <a:lnSpc>
              <a:spcPct val="90000"/>
            </a:lnSpc>
            <a:spcBef>
              <a:spcPct val="0"/>
            </a:spcBef>
            <a:spcAft>
              <a:spcPct val="35000"/>
            </a:spcAft>
            <a:buNone/>
          </a:pPr>
          <a:r>
            <a:rPr lang="fr-FR" sz="1800" b="1" i="1" kern="1200" dirty="0"/>
            <a:t>Par AFFELNET </a:t>
          </a:r>
          <a:endParaRPr lang="fr-FR" sz="1800" b="1" kern="1200" dirty="0"/>
        </a:p>
      </dsp:txBody>
      <dsp:txXfrm>
        <a:off x="319183" y="4291395"/>
        <a:ext cx="2535710" cy="180084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2" y="0"/>
            <a:ext cx="4279917" cy="343284"/>
          </a:xfrm>
          <a:prstGeom prst="rect">
            <a:avLst/>
          </a:prstGeom>
        </p:spPr>
        <p:txBody>
          <a:bodyPr vert="horz" lIns="91864" tIns="45932" rIns="91864" bIns="45932" rtlCol="0"/>
          <a:lstStyle>
            <a:lvl1pPr algn="l">
              <a:defRPr sz="1100"/>
            </a:lvl1pPr>
          </a:lstStyle>
          <a:p>
            <a:endParaRPr lang="fr-FR"/>
          </a:p>
        </p:txBody>
      </p:sp>
      <p:sp>
        <p:nvSpPr>
          <p:cNvPr id="3" name="Espace réservé de la date 2"/>
          <p:cNvSpPr>
            <a:spLocks noGrp="1"/>
          </p:cNvSpPr>
          <p:nvPr>
            <p:ph type="dt" sz="quarter" idx="1"/>
          </p:nvPr>
        </p:nvSpPr>
        <p:spPr>
          <a:xfrm>
            <a:off x="5592030" y="0"/>
            <a:ext cx="4279917" cy="343284"/>
          </a:xfrm>
          <a:prstGeom prst="rect">
            <a:avLst/>
          </a:prstGeom>
        </p:spPr>
        <p:txBody>
          <a:bodyPr vert="horz" lIns="91864" tIns="45932" rIns="91864" bIns="45932" rtlCol="0"/>
          <a:lstStyle>
            <a:lvl1pPr algn="r">
              <a:defRPr sz="1100"/>
            </a:lvl1pPr>
          </a:lstStyle>
          <a:p>
            <a:fld id="{4DB47576-A99A-4801-83C3-B8D28179A945}" type="datetimeFigureOut">
              <a:rPr lang="fr-FR" smtClean="0"/>
              <a:pPr/>
              <a:t>02/11/2026</a:t>
            </a:fld>
            <a:endParaRPr lang="fr-FR"/>
          </a:p>
        </p:txBody>
      </p:sp>
      <p:sp>
        <p:nvSpPr>
          <p:cNvPr id="4" name="Espace réservé du pied de page 3"/>
          <p:cNvSpPr>
            <a:spLocks noGrp="1"/>
          </p:cNvSpPr>
          <p:nvPr>
            <p:ph type="ftr" sz="quarter" idx="2"/>
          </p:nvPr>
        </p:nvSpPr>
        <p:spPr>
          <a:xfrm>
            <a:off x="2" y="6513621"/>
            <a:ext cx="4279917" cy="343284"/>
          </a:xfrm>
          <a:prstGeom prst="rect">
            <a:avLst/>
          </a:prstGeom>
        </p:spPr>
        <p:txBody>
          <a:bodyPr vert="horz" lIns="91864" tIns="45932" rIns="91864" bIns="45932" rtlCol="0" anchor="b"/>
          <a:lstStyle>
            <a:lvl1pPr algn="l">
              <a:defRPr sz="1100"/>
            </a:lvl1pPr>
          </a:lstStyle>
          <a:p>
            <a:endParaRPr lang="fr-FR"/>
          </a:p>
        </p:txBody>
      </p:sp>
      <p:sp>
        <p:nvSpPr>
          <p:cNvPr id="5" name="Espace réservé du numéro de diapositive 4"/>
          <p:cNvSpPr>
            <a:spLocks noGrp="1"/>
          </p:cNvSpPr>
          <p:nvPr>
            <p:ph type="sldNum" sz="quarter" idx="3"/>
          </p:nvPr>
        </p:nvSpPr>
        <p:spPr>
          <a:xfrm>
            <a:off x="5592030" y="6513621"/>
            <a:ext cx="4279917" cy="343284"/>
          </a:xfrm>
          <a:prstGeom prst="rect">
            <a:avLst/>
          </a:prstGeom>
        </p:spPr>
        <p:txBody>
          <a:bodyPr vert="horz" lIns="91864" tIns="45932" rIns="91864" bIns="45932" rtlCol="0" anchor="b"/>
          <a:lstStyle>
            <a:lvl1pPr algn="r">
              <a:defRPr sz="1100"/>
            </a:lvl1pPr>
          </a:lstStyle>
          <a:p>
            <a:fld id="{BF64900C-F400-42D1-BBE2-8FF07452A2D6}" type="slidenum">
              <a:rPr lang="fr-FR" smtClean="0"/>
              <a:pPr/>
              <a:t>‹N°›</a:t>
            </a:fld>
            <a:endParaRPr 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9EF5E05-5FA5-4955-96E3-71B70AF59DEB}"/>
              </a:ext>
            </a:extLst>
          </p:cNvPr>
          <p:cNvSpPr>
            <a:spLocks noGrp="1"/>
          </p:cNvSpPr>
          <p:nvPr>
            <p:ph type="hdr" sz="quarter"/>
          </p:nvPr>
        </p:nvSpPr>
        <p:spPr>
          <a:xfrm>
            <a:off x="1" y="0"/>
            <a:ext cx="4277612" cy="343284"/>
          </a:xfrm>
          <a:prstGeom prst="rect">
            <a:avLst/>
          </a:prstGeom>
        </p:spPr>
        <p:txBody>
          <a:bodyPr vert="horz" lIns="93416" tIns="46709" rIns="93416" bIns="46709" rtlCol="0"/>
          <a:lstStyle>
            <a:lvl1pPr algn="l" eaLnBrk="1" fontAlgn="auto" hangingPunct="1">
              <a:spcBef>
                <a:spcPts val="0"/>
              </a:spcBef>
              <a:spcAft>
                <a:spcPts val="0"/>
              </a:spcAft>
              <a:defRPr sz="1100" i="0">
                <a:latin typeface="+mn-lt"/>
                <a:cs typeface="+mn-cs"/>
              </a:defRPr>
            </a:lvl1pPr>
          </a:lstStyle>
          <a:p>
            <a:pPr>
              <a:defRPr/>
            </a:pPr>
            <a:endParaRPr lang="fr-FR" dirty="0"/>
          </a:p>
        </p:txBody>
      </p:sp>
      <p:sp>
        <p:nvSpPr>
          <p:cNvPr id="3" name="Espace réservé de la date 2">
            <a:extLst>
              <a:ext uri="{FF2B5EF4-FFF2-40B4-BE49-F238E27FC236}">
                <a16:creationId xmlns:a16="http://schemas.microsoft.com/office/drawing/2014/main" id="{04D0AF27-2D17-448A-85CE-689D5EDCE3D5}"/>
              </a:ext>
            </a:extLst>
          </p:cNvPr>
          <p:cNvSpPr>
            <a:spLocks noGrp="1"/>
          </p:cNvSpPr>
          <p:nvPr>
            <p:ph type="dt" idx="1"/>
          </p:nvPr>
        </p:nvSpPr>
        <p:spPr>
          <a:xfrm>
            <a:off x="5594334" y="0"/>
            <a:ext cx="4277612" cy="343284"/>
          </a:xfrm>
          <a:prstGeom prst="rect">
            <a:avLst/>
          </a:prstGeom>
        </p:spPr>
        <p:txBody>
          <a:bodyPr vert="horz" lIns="93416" tIns="46709" rIns="93416" bIns="46709" rtlCol="0"/>
          <a:lstStyle>
            <a:lvl1pPr algn="r" eaLnBrk="1" fontAlgn="auto" hangingPunct="1">
              <a:spcBef>
                <a:spcPts val="0"/>
              </a:spcBef>
              <a:spcAft>
                <a:spcPts val="0"/>
              </a:spcAft>
              <a:defRPr sz="1100" i="0">
                <a:latin typeface="+mn-lt"/>
                <a:cs typeface="+mn-cs"/>
              </a:defRPr>
            </a:lvl1pPr>
          </a:lstStyle>
          <a:p>
            <a:pPr>
              <a:defRPr/>
            </a:pPr>
            <a:fld id="{6C84EBD7-68C0-4CB2-BED5-9B54EAA52A47}" type="datetimeFigureOut">
              <a:rPr lang="fr-FR"/>
              <a:pPr>
                <a:defRPr/>
              </a:pPr>
              <a:t>02/11/2026</a:t>
            </a:fld>
            <a:endParaRPr lang="fr-FR" dirty="0"/>
          </a:p>
        </p:txBody>
      </p:sp>
      <p:sp>
        <p:nvSpPr>
          <p:cNvPr id="4" name="Espace réservé de l'image des diapositives 3">
            <a:extLst>
              <a:ext uri="{FF2B5EF4-FFF2-40B4-BE49-F238E27FC236}">
                <a16:creationId xmlns:a16="http://schemas.microsoft.com/office/drawing/2014/main" id="{D7BE2C1F-4A55-4694-94CB-030A726A226D}"/>
              </a:ext>
            </a:extLst>
          </p:cNvPr>
          <p:cNvSpPr>
            <a:spLocks noGrp="1" noRot="1" noChangeAspect="1"/>
          </p:cNvSpPr>
          <p:nvPr>
            <p:ph type="sldImg" idx="2"/>
          </p:nvPr>
        </p:nvSpPr>
        <p:spPr>
          <a:xfrm>
            <a:off x="3222625" y="514350"/>
            <a:ext cx="3429000" cy="2571750"/>
          </a:xfrm>
          <a:prstGeom prst="rect">
            <a:avLst/>
          </a:prstGeom>
          <a:noFill/>
          <a:ln w="12700">
            <a:solidFill>
              <a:prstClr val="black"/>
            </a:solidFill>
          </a:ln>
        </p:spPr>
        <p:txBody>
          <a:bodyPr vert="horz" lIns="93416" tIns="46709" rIns="93416" bIns="46709" rtlCol="0" anchor="ctr"/>
          <a:lstStyle/>
          <a:p>
            <a:pPr lvl="0"/>
            <a:endParaRPr lang="fr-FR" noProof="0" dirty="0"/>
          </a:p>
        </p:txBody>
      </p:sp>
      <p:sp>
        <p:nvSpPr>
          <p:cNvPr id="5" name="Espace réservé des commentaires 4">
            <a:extLst>
              <a:ext uri="{FF2B5EF4-FFF2-40B4-BE49-F238E27FC236}">
                <a16:creationId xmlns:a16="http://schemas.microsoft.com/office/drawing/2014/main" id="{F6B0EB56-10E2-40D6-9945-9ABCFE18A0FE}"/>
              </a:ext>
            </a:extLst>
          </p:cNvPr>
          <p:cNvSpPr>
            <a:spLocks noGrp="1"/>
          </p:cNvSpPr>
          <p:nvPr>
            <p:ph type="body" sz="quarter" idx="3"/>
          </p:nvPr>
        </p:nvSpPr>
        <p:spPr>
          <a:xfrm>
            <a:off x="986967" y="3257359"/>
            <a:ext cx="7900322" cy="3086264"/>
          </a:xfrm>
          <a:prstGeom prst="rect">
            <a:avLst/>
          </a:prstGeom>
        </p:spPr>
        <p:txBody>
          <a:bodyPr vert="horz" lIns="93416" tIns="46709" rIns="93416" bIns="46709"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a:extLst>
              <a:ext uri="{FF2B5EF4-FFF2-40B4-BE49-F238E27FC236}">
                <a16:creationId xmlns:a16="http://schemas.microsoft.com/office/drawing/2014/main" id="{78F05A97-B678-448E-B655-E0F787C7BCFE}"/>
              </a:ext>
            </a:extLst>
          </p:cNvPr>
          <p:cNvSpPr>
            <a:spLocks noGrp="1"/>
          </p:cNvSpPr>
          <p:nvPr>
            <p:ph type="ftr" sz="quarter" idx="4"/>
          </p:nvPr>
        </p:nvSpPr>
        <p:spPr>
          <a:xfrm>
            <a:off x="1" y="6513621"/>
            <a:ext cx="4277612" cy="343284"/>
          </a:xfrm>
          <a:prstGeom prst="rect">
            <a:avLst/>
          </a:prstGeom>
        </p:spPr>
        <p:txBody>
          <a:bodyPr vert="horz" lIns="93416" tIns="46709" rIns="93416" bIns="46709" rtlCol="0" anchor="b"/>
          <a:lstStyle>
            <a:lvl1pPr algn="l" eaLnBrk="1" fontAlgn="auto" hangingPunct="1">
              <a:spcBef>
                <a:spcPts val="0"/>
              </a:spcBef>
              <a:spcAft>
                <a:spcPts val="0"/>
              </a:spcAft>
              <a:defRPr sz="1100" i="0">
                <a:latin typeface="+mn-lt"/>
                <a:cs typeface="+mn-cs"/>
              </a:defRPr>
            </a:lvl1pPr>
          </a:lstStyle>
          <a:p>
            <a:pPr>
              <a:defRPr/>
            </a:pPr>
            <a:endParaRPr lang="fr-FR" dirty="0"/>
          </a:p>
        </p:txBody>
      </p:sp>
      <p:sp>
        <p:nvSpPr>
          <p:cNvPr id="7" name="Espace réservé du numéro de diapositive 6">
            <a:extLst>
              <a:ext uri="{FF2B5EF4-FFF2-40B4-BE49-F238E27FC236}">
                <a16:creationId xmlns:a16="http://schemas.microsoft.com/office/drawing/2014/main" id="{04D34A48-58B9-4382-AB5B-545E66428355}"/>
              </a:ext>
            </a:extLst>
          </p:cNvPr>
          <p:cNvSpPr>
            <a:spLocks noGrp="1"/>
          </p:cNvSpPr>
          <p:nvPr>
            <p:ph type="sldNum" sz="quarter" idx="5"/>
          </p:nvPr>
        </p:nvSpPr>
        <p:spPr>
          <a:xfrm>
            <a:off x="5594334" y="6513621"/>
            <a:ext cx="4277612" cy="343284"/>
          </a:xfrm>
          <a:prstGeom prst="rect">
            <a:avLst/>
          </a:prstGeom>
        </p:spPr>
        <p:txBody>
          <a:bodyPr vert="horz" wrap="square" lIns="93416" tIns="46709" rIns="93416" bIns="46709" numCol="1" anchor="b" anchorCtr="0" compatLnSpc="1">
            <a:prstTxWarp prst="textNoShape">
              <a:avLst/>
            </a:prstTxWarp>
          </a:bodyPr>
          <a:lstStyle>
            <a:lvl1pPr algn="r" eaLnBrk="1" hangingPunct="1">
              <a:defRPr sz="1100" i="0"/>
            </a:lvl1pPr>
          </a:lstStyle>
          <a:p>
            <a:pPr>
              <a:defRPr/>
            </a:pPr>
            <a:fld id="{E6D89107-5F96-4A59-8330-7EF29CB67C81}" type="slidenum">
              <a:rPr lang="fr-FR" altLang="fr-FR"/>
              <a:pPr>
                <a:defRPr/>
              </a:pPr>
              <a:t>‹N°›</a:t>
            </a:fld>
            <a:endParaRPr lang="fr-FR" altLang="fr-FR" dirty="0"/>
          </a:p>
        </p:txBody>
      </p:sp>
    </p:spTree>
    <p:extLst>
      <p:ext uri="{BB962C8B-B14F-4D97-AF65-F5344CB8AC3E}">
        <p14:creationId xmlns:p14="http://schemas.microsoft.com/office/powerpoint/2010/main" val="36104489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57C3504-3F23-4EE7-8237-1723596F3B88}"/>
              </a:ext>
            </a:extLst>
          </p:cNvPr>
          <p:cNvSpPr>
            <a:spLocks noGrp="1" noRot="1" noChangeAspect="1" noChangeArrowheads="1" noTextEdit="1"/>
          </p:cNvSpPr>
          <p:nvPr>
            <p:ph type="sldImg"/>
          </p:nvPr>
        </p:nvSpPr>
        <p:spPr bwMode="auto">
          <a:xfrm>
            <a:off x="3116263"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Rectangle 3">
            <a:extLst>
              <a:ext uri="{FF2B5EF4-FFF2-40B4-BE49-F238E27FC236}">
                <a16:creationId xmlns:a16="http://schemas.microsoft.com/office/drawing/2014/main" id="{7A12B7A7-5757-41FF-9251-D265C1A20E37}"/>
              </a:ext>
            </a:extLst>
          </p:cNvPr>
          <p:cNvSpPr>
            <a:spLocks noGrp="1" noChangeArrowheads="1"/>
          </p:cNvSpPr>
          <p:nvPr>
            <p:ph type="body" idx="1"/>
          </p:nvPr>
        </p:nvSpPr>
        <p:spPr bwMode="auto">
          <a:xfrm>
            <a:off x="1485058" y="3469033"/>
            <a:ext cx="6634335"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fr-FR" alt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image des diapositives 1">
            <a:extLst>
              <a:ext uri="{FF2B5EF4-FFF2-40B4-BE49-F238E27FC236}">
                <a16:creationId xmlns:a16="http://schemas.microsoft.com/office/drawing/2014/main" id="{7173DD1F-2272-4337-824B-A2B5DA99069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Espace réservé des commentaires 2">
            <a:extLst>
              <a:ext uri="{FF2B5EF4-FFF2-40B4-BE49-F238E27FC236}">
                <a16:creationId xmlns:a16="http://schemas.microsoft.com/office/drawing/2014/main" id="{3DEEBD31-5BCF-4828-A48F-65888E8638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latin typeface="Helvetica Neue"/>
                <a:ea typeface="Helvetica Neue"/>
                <a:cs typeface="Helvetica Neue"/>
              </a:rPr>
              <a:t>A l’issue d’une classe de 2</a:t>
            </a:r>
            <a:r>
              <a:rPr lang="fr-FR" altLang="fr-FR" baseline="30000" dirty="0">
                <a:latin typeface="Helvetica Neue"/>
                <a:ea typeface="Helvetica Neue"/>
                <a:cs typeface="Helvetica Neue"/>
              </a:rPr>
              <a:t>nde</a:t>
            </a:r>
            <a:r>
              <a:rPr lang="fr-FR" altLang="fr-FR" dirty="0">
                <a:latin typeface="Helvetica Neue"/>
                <a:ea typeface="Helvetica Neue"/>
                <a:cs typeface="Helvetica Neue"/>
              </a:rPr>
              <a:t> GT, le lycéen choisi soit une 1</a:t>
            </a:r>
            <a:r>
              <a:rPr lang="fr-FR" altLang="fr-FR" baseline="30000" dirty="0">
                <a:latin typeface="Helvetica Neue"/>
                <a:ea typeface="Helvetica Neue"/>
                <a:cs typeface="Helvetica Neue"/>
              </a:rPr>
              <a:t>ère</a:t>
            </a:r>
            <a:r>
              <a:rPr lang="fr-FR" altLang="fr-FR" dirty="0">
                <a:latin typeface="Helvetica Neue"/>
                <a:ea typeface="Helvetica Neue"/>
                <a:cs typeface="Helvetica Neue"/>
              </a:rPr>
              <a:t> G, soit une 1</a:t>
            </a:r>
            <a:r>
              <a:rPr lang="fr-FR" altLang="fr-FR" baseline="30000" dirty="0">
                <a:latin typeface="Helvetica Neue"/>
                <a:ea typeface="Helvetica Neue"/>
                <a:cs typeface="Helvetica Neue"/>
              </a:rPr>
              <a:t>ère</a:t>
            </a:r>
            <a:r>
              <a:rPr lang="fr-FR" altLang="fr-FR" dirty="0">
                <a:latin typeface="Helvetica Neue"/>
                <a:ea typeface="Helvetica Neue"/>
                <a:cs typeface="Helvetica Neue"/>
              </a:rPr>
              <a:t> T. Dans certains cas, il peut choisir une voie pro,</a:t>
            </a:r>
          </a:p>
          <a:p>
            <a:r>
              <a:rPr lang="fr-FR" altLang="fr-FR" dirty="0">
                <a:latin typeface="Helvetica Neue"/>
                <a:ea typeface="Helvetica Neue"/>
                <a:cs typeface="Helvetica Neue"/>
              </a:rPr>
              <a:t>L’enseignement en 1</a:t>
            </a:r>
            <a:r>
              <a:rPr lang="fr-FR" altLang="fr-FR" baseline="30000" dirty="0">
                <a:latin typeface="Helvetica Neue"/>
                <a:ea typeface="Helvetica Neue"/>
                <a:cs typeface="Helvetica Neue"/>
              </a:rPr>
              <a:t>ère</a:t>
            </a:r>
            <a:r>
              <a:rPr lang="fr-FR" altLang="fr-FR" dirty="0">
                <a:latin typeface="Helvetica Neue"/>
                <a:ea typeface="Helvetica Neue"/>
                <a:cs typeface="Helvetica Neue"/>
              </a:rPr>
              <a:t> générale reste purement théorique à la différence de la 1</a:t>
            </a:r>
            <a:r>
              <a:rPr lang="fr-FR" altLang="fr-FR" baseline="30000" dirty="0">
                <a:latin typeface="Helvetica Neue"/>
                <a:ea typeface="Helvetica Neue"/>
                <a:cs typeface="Helvetica Neue"/>
              </a:rPr>
              <a:t>ère</a:t>
            </a:r>
            <a:r>
              <a:rPr lang="fr-FR" altLang="fr-FR" dirty="0">
                <a:latin typeface="Helvetica Neue"/>
                <a:ea typeface="Helvetica Neue"/>
                <a:cs typeface="Helvetica Neue"/>
              </a:rPr>
              <a:t> technologique qui permet de découvrir un secteur technologique (par exemple la 1</a:t>
            </a:r>
            <a:r>
              <a:rPr lang="fr-FR" altLang="fr-FR" baseline="30000" dirty="0">
                <a:latin typeface="Helvetica Neue"/>
                <a:ea typeface="Helvetica Neue"/>
                <a:cs typeface="Helvetica Neue"/>
              </a:rPr>
              <a:t>ère</a:t>
            </a:r>
            <a:r>
              <a:rPr lang="fr-FR" altLang="fr-FR" dirty="0">
                <a:latin typeface="Helvetica Neue"/>
                <a:ea typeface="Helvetica Neue"/>
                <a:cs typeface="Helvetica Neue"/>
              </a:rPr>
              <a:t> STMG permet de découvrir le secteur tertiaire : ressources humaine, mercatique, gestion</a:t>
            </a:r>
            <a:r>
              <a:rPr lang="fr-FR" altLang="fr-FR" baseline="0" dirty="0">
                <a:latin typeface="Helvetica Neue"/>
                <a:ea typeface="Helvetica Neue"/>
                <a:cs typeface="Helvetica Neue"/>
              </a:rPr>
              <a:t> finance),</a:t>
            </a:r>
          </a:p>
          <a:p>
            <a:r>
              <a:rPr lang="fr-FR" altLang="fr-FR" baseline="0" dirty="0">
                <a:latin typeface="Helvetica Neue"/>
                <a:ea typeface="Helvetica Neue"/>
                <a:cs typeface="Helvetica Neue"/>
              </a:rPr>
              <a:t>La voie professionnelle quand à elle permet de préparer une qualification dans un champ professionnel.</a:t>
            </a:r>
            <a:endParaRPr lang="fr-FR" altLang="fr-FR" dirty="0">
              <a:latin typeface="Helvetica Neue"/>
              <a:ea typeface="Helvetica Neue"/>
              <a:cs typeface="Helvetica Neue"/>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 chaque baccalauréat,</a:t>
            </a:r>
            <a:r>
              <a:rPr lang="fr-FR" baseline="0" dirty="0"/>
              <a:t> ses débouchés: le bac professionnel permet une insertion dans la vie active ou des poursuites d’études prioritairement en BTS.</a:t>
            </a:r>
          </a:p>
          <a:p>
            <a:r>
              <a:rPr lang="fr-FR" baseline="0" dirty="0"/>
              <a:t>Le bac technologique est adapté pour des poursuites d’études à bac plus 2 ou 3 : BTS ou BUT voir CPGE option technologiques (écoles de commerce ou d’ingénieur),</a:t>
            </a:r>
          </a:p>
          <a:p>
            <a:r>
              <a:rPr lang="fr-FR" baseline="0" dirty="0"/>
              <a:t>Quand à la filière générale, elle est conçue pour des poursuites d’études dite longues (bac + 5 à minima) voir des études à bac plus 3 en BUT. Attention, peu de possibilités d’intégrer un BTS réservé prioritairement au bac technologique et professionnel,</a:t>
            </a:r>
            <a:endParaRPr lang="fr-FR" dirty="0"/>
          </a:p>
        </p:txBody>
      </p:sp>
      <p:sp>
        <p:nvSpPr>
          <p:cNvPr id="4" name="Espace réservé du numéro de diapositive 3"/>
          <p:cNvSpPr>
            <a:spLocks noGrp="1"/>
          </p:cNvSpPr>
          <p:nvPr>
            <p:ph type="sldNum" sz="quarter" idx="5"/>
          </p:nvPr>
        </p:nvSpPr>
        <p:spPr/>
        <p:txBody>
          <a:bodyPr/>
          <a:lstStyle/>
          <a:p>
            <a:pPr>
              <a:defRPr/>
            </a:pPr>
            <a:fld id="{E6D89107-5F96-4A59-8330-7EF29CB67C81}" type="slidenum">
              <a:rPr lang="fr-FR" altLang="fr-FR" smtClean="0"/>
              <a:pPr>
                <a:defRPr/>
              </a:pPr>
              <a:t>3</a:t>
            </a:fld>
            <a:endParaRPr lang="fr-FR" altLang="fr-FR" dirty="0"/>
          </a:p>
        </p:txBody>
      </p:sp>
    </p:spTree>
    <p:extLst>
      <p:ext uri="{BB962C8B-B14F-4D97-AF65-F5344CB8AC3E}">
        <p14:creationId xmlns:p14="http://schemas.microsoft.com/office/powerpoint/2010/main" val="1488691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B08D75A-8CA8-4399-873C-8A42A58C4936}"/>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Rectangle 3">
            <a:extLst>
              <a:ext uri="{FF2B5EF4-FFF2-40B4-BE49-F238E27FC236}">
                <a16:creationId xmlns:a16="http://schemas.microsoft.com/office/drawing/2014/main" id="{913F74DA-0564-47DE-A372-B6017E5738B0}"/>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dirty="0"/>
              <a:t>Le tronc commun de la voie générale</a:t>
            </a:r>
            <a:r>
              <a:rPr lang="fr-FR" altLang="fr-FR" baseline="0" dirty="0"/>
              <a:t> comprend le français, la philosophie en terminale, l’histoire géographie; les langues vivantes, </a:t>
            </a:r>
          </a:p>
          <a:p>
            <a:pPr eaLnBrk="1" hangingPunct="1">
              <a:spcBef>
                <a:spcPct val="0"/>
              </a:spcBef>
            </a:pPr>
            <a:r>
              <a:rPr lang="fr-FR" altLang="fr-FR" baseline="0" dirty="0"/>
              <a:t>un enseignement scientifique, l’EPS et l’enseignement moral et civique,</a:t>
            </a:r>
            <a:endParaRPr lang="fr-FR" alt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853494B-A416-447E-8021-9CA6FDF407DF}"/>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Rectangle 3">
            <a:extLst>
              <a:ext uri="{FF2B5EF4-FFF2-40B4-BE49-F238E27FC236}">
                <a16:creationId xmlns:a16="http://schemas.microsoft.com/office/drawing/2014/main" id="{AF62F89D-E7B3-483D-AA76-5D22DE551F02}"/>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dirty="0"/>
              <a:t>En 1</a:t>
            </a:r>
            <a:r>
              <a:rPr lang="fr-FR" altLang="fr-FR" baseline="30000" dirty="0"/>
              <a:t>ère</a:t>
            </a:r>
            <a:r>
              <a:rPr lang="fr-FR" altLang="fr-FR" dirty="0"/>
              <a:t> le lycéen</a:t>
            </a:r>
            <a:r>
              <a:rPr lang="fr-FR" altLang="fr-FR" baseline="0" dirty="0"/>
              <a:t> choisit 3 enseignements de spécialités qui représente un volume horaire de 4 h par semaine soit 12h au total. </a:t>
            </a:r>
          </a:p>
          <a:p>
            <a:pPr eaLnBrk="1" hangingPunct="1">
              <a:spcBef>
                <a:spcPct val="0"/>
              </a:spcBef>
            </a:pPr>
            <a:r>
              <a:rPr lang="fr-FR" altLang="fr-FR" baseline="0" dirty="0"/>
              <a:t>Sur le lycée sont présents  …….</a:t>
            </a:r>
          </a:p>
          <a:p>
            <a:pPr eaLnBrk="1" hangingPunct="1">
              <a:spcBef>
                <a:spcPct val="0"/>
              </a:spcBef>
            </a:pPr>
            <a:r>
              <a:rPr lang="fr-FR" altLang="fr-FR" baseline="0" dirty="0"/>
              <a:t>En terminale le lycéen doit abandonner un de ses EDS pour n’en conserver que 2 </a:t>
            </a:r>
          </a:p>
          <a:p>
            <a:pPr eaLnBrk="1" hangingPunct="1">
              <a:spcBef>
                <a:spcPct val="0"/>
              </a:spcBef>
            </a:pPr>
            <a:r>
              <a:rPr lang="fr-FR" altLang="fr-FR" baseline="0" dirty="0"/>
              <a:t>qui représente un volume horaire de 6h chacun soit 12h au total</a:t>
            </a:r>
            <a:endParaRPr lang="fr-FR" altLang="fr-F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1 seul enseignement optionnel en 1</a:t>
            </a:r>
            <a:r>
              <a:rPr lang="fr-FR" baseline="30000" dirty="0"/>
              <a:t>ère</a:t>
            </a:r>
            <a:r>
              <a:rPr lang="fr-FR" dirty="0"/>
              <a:t>  (au lycée Françoise il s’agit de langes et culture de l’antiquité)auquel peut s’ajouter en terminale …..</a:t>
            </a:r>
          </a:p>
          <a:p>
            <a:r>
              <a:rPr lang="fr-FR" dirty="0"/>
              <a:t>Les</a:t>
            </a:r>
            <a:r>
              <a:rPr lang="fr-FR" baseline="0" dirty="0"/>
              <a:t> DNL ne sont pas inclus dans ces options et peuvent être demandées en plus,</a:t>
            </a:r>
            <a:endParaRPr lang="fr-FR" dirty="0"/>
          </a:p>
        </p:txBody>
      </p:sp>
      <p:sp>
        <p:nvSpPr>
          <p:cNvPr id="4" name="Espace réservé du numéro de diapositive 3"/>
          <p:cNvSpPr>
            <a:spLocks noGrp="1"/>
          </p:cNvSpPr>
          <p:nvPr>
            <p:ph type="sldNum" sz="quarter" idx="5"/>
          </p:nvPr>
        </p:nvSpPr>
        <p:spPr/>
        <p:txBody>
          <a:bodyPr/>
          <a:lstStyle/>
          <a:p>
            <a:pPr>
              <a:defRPr/>
            </a:pPr>
            <a:fld id="{E6D89107-5F96-4A59-8330-7EF29CB67C81}" type="slidenum">
              <a:rPr lang="fr-FR" altLang="fr-FR" smtClean="0"/>
              <a:pPr>
                <a:defRPr/>
              </a:pPr>
              <a:t>6</a:t>
            </a:fld>
            <a:endParaRPr lang="fr-FR" altLang="fr-FR"/>
          </a:p>
        </p:txBody>
      </p:sp>
    </p:spTree>
    <p:extLst>
      <p:ext uri="{BB962C8B-B14F-4D97-AF65-F5344CB8AC3E}">
        <p14:creationId xmlns:p14="http://schemas.microsoft.com/office/powerpoint/2010/main" val="865222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C2971B2F-1844-4F12-BE48-A681EB7D6DE2}"/>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Rectangle 3">
            <a:extLst>
              <a:ext uri="{FF2B5EF4-FFF2-40B4-BE49-F238E27FC236}">
                <a16:creationId xmlns:a16="http://schemas.microsoft.com/office/drawing/2014/main" id="{68F49BD4-526B-480E-B426-73C5915FD1DB}"/>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dirty="0"/>
              <a:t>Le contrôle continu</a:t>
            </a:r>
            <a:r>
              <a:rPr lang="fr-FR" altLang="fr-FR" baseline="0" dirty="0"/>
              <a:t> représente 40 % de la note Les épreuves finales représentent 60% de la note finale : épreuves anticipées de français en 1</a:t>
            </a:r>
            <a:r>
              <a:rPr lang="fr-FR" altLang="fr-FR" baseline="30000" dirty="0"/>
              <a:t>ère</a:t>
            </a:r>
            <a:r>
              <a:rPr lang="fr-FR" altLang="fr-FR" baseline="0" dirty="0"/>
              <a:t> et 4 épreuves finales en terminale :</a:t>
            </a:r>
          </a:p>
          <a:p>
            <a:pPr eaLnBrk="1" hangingPunct="1">
              <a:spcBef>
                <a:spcPct val="0"/>
              </a:spcBef>
            </a:pPr>
            <a:r>
              <a:rPr lang="fr-FR" altLang="fr-FR" baseline="0" dirty="0"/>
              <a:t> les 2EDS conservés, philosophie et grand oral.</a:t>
            </a:r>
          </a:p>
          <a:p>
            <a:pPr eaLnBrk="1" hangingPunct="1">
              <a:spcBef>
                <a:spcPct val="0"/>
              </a:spcBef>
            </a:pPr>
            <a:r>
              <a:rPr lang="fr-FR" altLang="fr-FR" baseline="0" dirty="0"/>
              <a:t>Répartition des coefficients : session 2023</a:t>
            </a:r>
            <a:endParaRPr lang="fr-FR" alt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F20606B-ACA0-499E-83C4-5C58A4D8369D}"/>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Rectangle 3">
            <a:extLst>
              <a:ext uri="{FF2B5EF4-FFF2-40B4-BE49-F238E27FC236}">
                <a16:creationId xmlns:a16="http://schemas.microsoft.com/office/drawing/2014/main" id="{9E7B303C-ACF0-4E91-873B-5474508060F7}"/>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fr-FR" altLang="fr-F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C6D6A79F-2F7C-4273-A97E-625E6B715A74}"/>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Rectangle 3">
            <a:extLst>
              <a:ext uri="{FF2B5EF4-FFF2-40B4-BE49-F238E27FC236}">
                <a16:creationId xmlns:a16="http://schemas.microsoft.com/office/drawing/2014/main" id="{E7A3F5B8-11CE-4B71-B7AF-90C37E6B9888}"/>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dirty="0"/>
              <a:t>Le tronc commun de la voie technologique comprend </a:t>
            </a:r>
            <a:r>
              <a:rPr lang="fr-FR" altLang="fr-FR" baseline="0" dirty="0"/>
              <a:t> : le français, la philosophie, l’histoire géographie, les langes vivantes, </a:t>
            </a:r>
          </a:p>
          <a:p>
            <a:pPr eaLnBrk="1" hangingPunct="1">
              <a:spcBef>
                <a:spcPct val="0"/>
              </a:spcBef>
            </a:pPr>
            <a:r>
              <a:rPr lang="fr-FR" altLang="fr-FR" baseline="0" dirty="0"/>
              <a:t>les mathématiques, l’EPS et l’enseignement moral et civique</a:t>
            </a:r>
            <a:endParaRPr lang="fr-FR" altLang="fr-F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32C44E30-A68F-46BC-93A6-A5E93A527190}"/>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a:extLst>
              <a:ext uri="{FF2B5EF4-FFF2-40B4-BE49-F238E27FC236}">
                <a16:creationId xmlns:a16="http://schemas.microsoft.com/office/drawing/2014/main" id="{BDCDF9E4-1989-4169-A441-AF415F8F75ED}"/>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sz="1100" dirty="0">
                <a:solidFill>
                  <a:schemeClr val="accent1">
                    <a:lumMod val="75000"/>
                  </a:schemeClr>
                </a:solidFill>
              </a:rPr>
              <a:t>Les élèves optant pour la voie technologique se dirigent vers </a:t>
            </a:r>
            <a:r>
              <a:rPr lang="fr-FR" sz="1100" b="1" dirty="0">
                <a:solidFill>
                  <a:schemeClr val="accent1">
                    <a:lumMod val="75000"/>
                  </a:schemeClr>
                </a:solidFill>
              </a:rPr>
              <a:t>une série, qui déterminera leurs enseignements de spécialité en terminale,</a:t>
            </a:r>
          </a:p>
          <a:p>
            <a:pPr eaLnBrk="1" hangingPunct="1">
              <a:spcBef>
                <a:spcPct val="0"/>
              </a:spcBef>
            </a:pPr>
            <a:r>
              <a:rPr lang="fr-FR" altLang="fr-FR" sz="1100" dirty="0">
                <a:solidFill>
                  <a:schemeClr val="accent1">
                    <a:lumMod val="75000"/>
                  </a:schemeClr>
                </a:solidFill>
              </a:rPr>
              <a:t>5 séries spécifiquement bien adaptées : STMG, STI2D, ST2S, STL et STAV</a:t>
            </a:r>
          </a:p>
          <a:p>
            <a:pPr eaLnBrk="1" hangingPunct="1">
              <a:spcBef>
                <a:spcPct val="0"/>
              </a:spcBef>
            </a:pPr>
            <a:endParaRPr lang="fr-FR" altLang="fr-FR" sz="1100" dirty="0">
              <a:solidFill>
                <a:schemeClr val="accent1">
                  <a:lumMod val="75000"/>
                </a:schemeClr>
              </a:solidFill>
            </a:endParaRPr>
          </a:p>
          <a:p>
            <a:pPr eaLnBrk="1" hangingPunct="1">
              <a:spcBef>
                <a:spcPct val="0"/>
              </a:spcBef>
            </a:pPr>
            <a:r>
              <a:rPr lang="fr-FR" altLang="fr-FR" sz="1100" dirty="0">
                <a:solidFill>
                  <a:schemeClr val="accent1">
                    <a:lumMod val="75000"/>
                  </a:schemeClr>
                </a:solidFill>
              </a:rPr>
              <a:t>La demande d’une série technologique sera traitée via  la procédure </a:t>
            </a:r>
            <a:r>
              <a:rPr lang="fr-FR" altLang="fr-FR" sz="1100" dirty="0" err="1">
                <a:solidFill>
                  <a:schemeClr val="accent1">
                    <a:lumMod val="75000"/>
                  </a:schemeClr>
                </a:solidFill>
              </a:rPr>
              <a:t>Affelnet</a:t>
            </a:r>
            <a:r>
              <a:rPr lang="fr-FR" altLang="fr-FR" sz="1100" dirty="0">
                <a:solidFill>
                  <a:schemeClr val="accent1">
                    <a:lumMod val="75000"/>
                  </a:schemeClr>
                </a:solidFill>
              </a:rPr>
              <a:t> </a:t>
            </a:r>
          </a:p>
          <a:p>
            <a:pPr eaLnBrk="1" hangingPunct="1">
              <a:spcBef>
                <a:spcPct val="0"/>
              </a:spcBef>
            </a:pPr>
            <a:r>
              <a:rPr lang="fr-FR" altLang="fr-FR" sz="1100" dirty="0">
                <a:solidFill>
                  <a:schemeClr val="accent1">
                    <a:lumMod val="75000"/>
                  </a:schemeClr>
                </a:solidFill>
              </a:rPr>
              <a:t>STMG : recrutement départemental selon secteur</a:t>
            </a:r>
          </a:p>
          <a:p>
            <a:pPr eaLnBrk="1" hangingPunct="1">
              <a:spcBef>
                <a:spcPct val="0"/>
              </a:spcBef>
            </a:pPr>
            <a:r>
              <a:rPr lang="fr-FR" altLang="fr-FR" sz="1100" dirty="0">
                <a:solidFill>
                  <a:schemeClr val="accent1">
                    <a:lumMod val="75000"/>
                  </a:schemeClr>
                </a:solidFill>
              </a:rPr>
              <a:t>STI2D : </a:t>
            </a:r>
            <a:r>
              <a:rPr lang="fr-FR" sz="1100" dirty="0"/>
              <a:t>recrutement départemental selon secteur  (tous les lycées de la Haute Garonne peuvent demander Déodat, Charles De Gaulle, P </a:t>
            </a:r>
            <a:r>
              <a:rPr lang="fr-FR" sz="1100" dirty="0" err="1"/>
              <a:t>Mathou</a:t>
            </a:r>
            <a:r>
              <a:rPr lang="fr-FR" sz="1100" dirty="0"/>
              <a:t> </a:t>
            </a:r>
            <a:r>
              <a:rPr lang="fr-FR" sz="1100" dirty="0" err="1"/>
              <a:t>Gourdan</a:t>
            </a:r>
            <a:r>
              <a:rPr lang="fr-FR" sz="1100" dirty="0"/>
              <a:t> </a:t>
            </a:r>
            <a:r>
              <a:rPr lang="fr-FR" sz="1100" dirty="0" err="1"/>
              <a:t>Polignan</a:t>
            </a:r>
            <a:r>
              <a:rPr lang="fr-FR" sz="1100" dirty="0"/>
              <a:t>). </a:t>
            </a:r>
          </a:p>
          <a:p>
            <a:pPr eaLnBrk="1" hangingPunct="1">
              <a:spcBef>
                <a:spcPct val="0"/>
              </a:spcBef>
            </a:pPr>
            <a:r>
              <a:rPr lang="fr-FR" sz="1100" dirty="0"/>
              <a:t>Selon secteur : le lycée Françoise est rattaché à Déodat	</a:t>
            </a:r>
            <a:endParaRPr lang="fr-FR" altLang="fr-FR" sz="1100" dirty="0">
              <a:solidFill>
                <a:schemeClr val="accent1">
                  <a:lumMod val="75000"/>
                </a:schemeClr>
              </a:solidFill>
            </a:endParaRPr>
          </a:p>
          <a:p>
            <a:pPr eaLnBrk="1" hangingPunct="1">
              <a:spcBef>
                <a:spcPct val="0"/>
              </a:spcBef>
            </a:pPr>
            <a:r>
              <a:rPr lang="fr-FR" altLang="fr-FR" sz="1100" dirty="0">
                <a:solidFill>
                  <a:schemeClr val="accent1">
                    <a:lumMod val="75000"/>
                  </a:schemeClr>
                </a:solidFill>
              </a:rPr>
              <a:t>STL : recrutement départemental</a:t>
            </a:r>
          </a:p>
          <a:p>
            <a:pPr eaLnBrk="1" hangingPunct="1">
              <a:spcBef>
                <a:spcPct val="0"/>
              </a:spcBef>
            </a:pPr>
            <a:r>
              <a:rPr lang="fr-FR" altLang="fr-FR" sz="1100" dirty="0">
                <a:solidFill>
                  <a:schemeClr val="accent1">
                    <a:lumMod val="75000"/>
                  </a:schemeClr>
                </a:solidFill>
              </a:rPr>
              <a:t>ST2S : recrutement départemental</a:t>
            </a:r>
          </a:p>
          <a:p>
            <a:pPr eaLnBrk="1" hangingPunct="1">
              <a:spcBef>
                <a:spcPct val="0"/>
              </a:spcBef>
            </a:pPr>
            <a:endParaRPr lang="fr-FR" altLang="fr-FR" sz="1100" dirty="0">
              <a:solidFill>
                <a:schemeClr val="accent1">
                  <a:lumMod val="75000"/>
                </a:schemeClr>
              </a:solidFill>
            </a:endParaRPr>
          </a:p>
          <a:p>
            <a:pPr eaLnBrk="1" hangingPunct="1">
              <a:spcBef>
                <a:spcPct val="0"/>
              </a:spcBef>
            </a:pPr>
            <a:r>
              <a:rPr lang="fr-FR" altLang="fr-FR" sz="1100" dirty="0">
                <a:solidFill>
                  <a:schemeClr val="accent1">
                    <a:lumMod val="75000"/>
                  </a:schemeClr>
                </a:solidFill>
              </a:rPr>
              <a:t>Recrutement académique : STD2A, STHR, STAV</a:t>
            </a:r>
            <a:endParaRPr lang="fr-FR" altLang="fr-FR" b="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Comme pour la voie générale, le contrôle continu représente</a:t>
            </a:r>
            <a:r>
              <a:rPr lang="fr-FR" baseline="0" dirty="0"/>
              <a:t> 40% de la note finale et les épreuves finales 60% de la note finale</a:t>
            </a:r>
            <a:endParaRPr lang="fr-FR" dirty="0"/>
          </a:p>
        </p:txBody>
      </p:sp>
      <p:sp>
        <p:nvSpPr>
          <p:cNvPr id="4" name="Espace réservé du numéro de diapositive 3"/>
          <p:cNvSpPr>
            <a:spLocks noGrp="1"/>
          </p:cNvSpPr>
          <p:nvPr>
            <p:ph type="sldNum" sz="quarter" idx="5"/>
          </p:nvPr>
        </p:nvSpPr>
        <p:spPr/>
        <p:txBody>
          <a:bodyPr/>
          <a:lstStyle/>
          <a:p>
            <a:pPr>
              <a:defRPr/>
            </a:pPr>
            <a:fld id="{E6D89107-5F96-4A59-8330-7EF29CB67C81}" type="slidenum">
              <a:rPr lang="fr-FR" altLang="fr-FR" smtClean="0"/>
              <a:pPr>
                <a:defRPr/>
              </a:pPr>
              <a:t>11</a:t>
            </a:fld>
            <a:endParaRPr lang="fr-FR" altLang="fr-FR" dirty="0"/>
          </a:p>
        </p:txBody>
      </p:sp>
    </p:spTree>
    <p:extLst>
      <p:ext uri="{BB962C8B-B14F-4D97-AF65-F5344CB8AC3E}">
        <p14:creationId xmlns:p14="http://schemas.microsoft.com/office/powerpoint/2010/main" val="3307910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02F16E3-BF90-4982-95F2-F3E42E5BB40A}"/>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a:extLst>
              <a:ext uri="{FF2B5EF4-FFF2-40B4-BE49-F238E27FC236}">
                <a16:creationId xmlns:a16="http://schemas.microsoft.com/office/drawing/2014/main" id="{B1DC0BEC-57DE-4B1F-9002-DF7C821E6F63}"/>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dirty="0"/>
              <a:t>3 spécialités</a:t>
            </a:r>
            <a:r>
              <a:rPr lang="fr-FR" altLang="fr-FR" baseline="0" dirty="0"/>
              <a:t> en 1</a:t>
            </a:r>
            <a:r>
              <a:rPr lang="fr-FR" altLang="fr-FR" baseline="30000" dirty="0"/>
              <a:t>ère</a:t>
            </a:r>
            <a:r>
              <a:rPr lang="fr-FR" altLang="fr-FR" baseline="0" dirty="0"/>
              <a:t> : </a:t>
            </a:r>
            <a:r>
              <a:rPr lang="fr-FR" altLang="fr-FR" b="1" baseline="0" dirty="0"/>
              <a:t>droit économie </a:t>
            </a:r>
            <a:r>
              <a:rPr lang="fr-FR" altLang="fr-FR" baseline="0" dirty="0"/>
              <a:t>(former des citoyens conscients des règles et des mécanismes juridiques qui régissent le </a:t>
            </a:r>
          </a:p>
          <a:p>
            <a:pPr eaLnBrk="1" hangingPunct="1">
              <a:spcBef>
                <a:spcPct val="0"/>
              </a:spcBef>
            </a:pPr>
            <a:r>
              <a:rPr lang="fr-FR" altLang="fr-FR" baseline="0" dirty="0"/>
              <a:t>fonctionnement de la société); </a:t>
            </a:r>
            <a:r>
              <a:rPr lang="fr-FR" altLang="fr-FR" b="1" baseline="0" dirty="0"/>
              <a:t>management</a:t>
            </a:r>
            <a:r>
              <a:rPr lang="fr-FR" altLang="fr-FR" baseline="0" dirty="0"/>
              <a:t> (les élèves sont initiés au fonctionnement des entreprises publiques et des associations); </a:t>
            </a:r>
          </a:p>
          <a:p>
            <a:pPr eaLnBrk="1" hangingPunct="1">
              <a:spcBef>
                <a:spcPct val="0"/>
              </a:spcBef>
            </a:pPr>
            <a:r>
              <a:rPr lang="fr-FR" altLang="fr-FR" b="1" baseline="0" dirty="0"/>
              <a:t>Sciences de gestion et numériques </a:t>
            </a:r>
            <a:r>
              <a:rPr lang="fr-FR" altLang="fr-FR" baseline="0" dirty="0"/>
              <a:t>(cet enseignement est fondé sur l’observation, l’analyse, la conceptualisation et l’interprétation de cas d’entreprise).</a:t>
            </a:r>
          </a:p>
          <a:p>
            <a:pPr eaLnBrk="1" hangingPunct="1">
              <a:spcBef>
                <a:spcPct val="0"/>
              </a:spcBef>
            </a:pPr>
            <a:r>
              <a:rPr lang="fr-FR" altLang="fr-FR" baseline="0" dirty="0"/>
              <a:t>2 spécialités en terminale : </a:t>
            </a:r>
            <a:r>
              <a:rPr lang="fr-FR" altLang="fr-FR" b="1" baseline="0" dirty="0"/>
              <a:t>droit et économie; management, sciences de gestion et numériques</a:t>
            </a:r>
            <a:r>
              <a:rPr lang="fr-FR" altLang="fr-FR" baseline="0" dirty="0"/>
              <a:t> : </a:t>
            </a:r>
          </a:p>
          <a:p>
            <a:pPr eaLnBrk="1" hangingPunct="1">
              <a:spcBef>
                <a:spcPct val="0"/>
              </a:spcBef>
            </a:pPr>
            <a:r>
              <a:rPr lang="fr-FR" altLang="fr-FR" baseline="0" dirty="0"/>
              <a:t>cet enseignement est composé de 4 enseignements spécifiques. L’élève en choisit 1 parmi </a:t>
            </a:r>
            <a:r>
              <a:rPr lang="fr-FR" altLang="fr-FR" b="1" i="0" baseline="0" dirty="0"/>
              <a:t>: gestion et finance, mercatique (marketing), </a:t>
            </a:r>
          </a:p>
          <a:p>
            <a:pPr eaLnBrk="1" hangingPunct="1">
              <a:spcBef>
                <a:spcPct val="0"/>
              </a:spcBef>
            </a:pPr>
            <a:r>
              <a:rPr lang="fr-FR" altLang="fr-FR" b="1" i="0" baseline="0" dirty="0"/>
              <a:t>ressources humaines et communication, système d’information de gestion</a:t>
            </a:r>
            <a:r>
              <a:rPr lang="fr-FR" altLang="fr-FR" baseline="0" dirty="0"/>
              <a:t>. Les 3 premiers sont présents au lycée.</a:t>
            </a:r>
            <a:endParaRPr lang="fr-FR" altLang="fr-F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Donc en résumé : une classe unique et 1èmre et 4 spécialités au choix en terminale</a:t>
            </a:r>
          </a:p>
        </p:txBody>
      </p:sp>
      <p:sp>
        <p:nvSpPr>
          <p:cNvPr id="4" name="Espace réservé du numéro de diapositive 3"/>
          <p:cNvSpPr>
            <a:spLocks noGrp="1"/>
          </p:cNvSpPr>
          <p:nvPr>
            <p:ph type="sldNum" sz="quarter" idx="5"/>
          </p:nvPr>
        </p:nvSpPr>
        <p:spPr/>
        <p:txBody>
          <a:bodyPr/>
          <a:lstStyle/>
          <a:p>
            <a:pPr>
              <a:defRPr/>
            </a:pPr>
            <a:fld id="{E6D89107-5F96-4A59-8330-7EF29CB67C81}" type="slidenum">
              <a:rPr lang="fr-FR" altLang="fr-FR" smtClean="0"/>
              <a:pPr>
                <a:defRPr/>
              </a:pPr>
              <a:t>13</a:t>
            </a:fld>
            <a:endParaRPr lang="fr-FR" altLang="fr-FR" dirty="0"/>
          </a:p>
        </p:txBody>
      </p:sp>
    </p:spTree>
    <p:extLst>
      <p:ext uri="{BB962C8B-B14F-4D97-AF65-F5344CB8AC3E}">
        <p14:creationId xmlns:p14="http://schemas.microsoft.com/office/powerpoint/2010/main" val="3582790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CE92CE0D-FD71-46A1-89BE-DDB5D1AEDE79}"/>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a:extLst>
              <a:ext uri="{FF2B5EF4-FFF2-40B4-BE49-F238E27FC236}">
                <a16:creationId xmlns:a16="http://schemas.microsoft.com/office/drawing/2014/main" id="{696BF3C6-137E-49FD-B982-5B2FF9AD4ABB}"/>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fr-FR" altLang="fr-F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7192642D-DD60-4FD9-B21F-D6E839709929}"/>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a:extLst>
              <a:ext uri="{FF2B5EF4-FFF2-40B4-BE49-F238E27FC236}">
                <a16:creationId xmlns:a16="http://schemas.microsoft.com/office/drawing/2014/main" id="{60797A1E-E484-4CCF-BED5-F00CED7151A5}"/>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dirty="0"/>
              <a:t>3 spécialités en 1</a:t>
            </a:r>
            <a:r>
              <a:rPr lang="fr-FR" altLang="fr-FR" baseline="30000" dirty="0"/>
              <a:t>ère</a:t>
            </a:r>
            <a:r>
              <a:rPr lang="fr-FR" altLang="fr-FR" dirty="0"/>
              <a:t> : </a:t>
            </a:r>
            <a:r>
              <a:rPr lang="fr-FR" altLang="fr-FR" b="1" dirty="0"/>
              <a:t>innovation technologique</a:t>
            </a:r>
            <a:r>
              <a:rPr lang="fr-FR" altLang="fr-FR" b="1" baseline="0" dirty="0"/>
              <a:t> </a:t>
            </a:r>
            <a:r>
              <a:rPr lang="fr-FR" altLang="fr-FR" baseline="0" dirty="0"/>
              <a:t>(enseignement fondé sur la créativité, l’approche design et l’innovation);</a:t>
            </a:r>
          </a:p>
          <a:p>
            <a:pPr eaLnBrk="1" hangingPunct="1">
              <a:spcBef>
                <a:spcPct val="0"/>
              </a:spcBef>
            </a:pPr>
            <a:r>
              <a:rPr lang="fr-FR" altLang="fr-FR" baseline="0" dirty="0"/>
              <a:t> </a:t>
            </a:r>
            <a:r>
              <a:rPr lang="fr-FR" altLang="fr-FR" b="1" baseline="0" dirty="0"/>
              <a:t>Ingénierie et développement durable </a:t>
            </a:r>
            <a:r>
              <a:rPr lang="fr-FR" altLang="fr-FR" baseline="0" dirty="0"/>
              <a:t>(les lycéens apprennent à intégrer les contraintes techniques, économiques et </a:t>
            </a:r>
          </a:p>
          <a:p>
            <a:pPr eaLnBrk="1" hangingPunct="1">
              <a:spcBef>
                <a:spcPct val="0"/>
              </a:spcBef>
            </a:pPr>
            <a:r>
              <a:rPr lang="fr-FR" altLang="fr-FR" baseline="0" dirty="0"/>
              <a:t>environnementales lors de la conception d’un produit);</a:t>
            </a:r>
          </a:p>
          <a:p>
            <a:pPr eaLnBrk="1" hangingPunct="1">
              <a:spcBef>
                <a:spcPct val="0"/>
              </a:spcBef>
            </a:pPr>
            <a:r>
              <a:rPr lang="fr-FR" altLang="fr-FR" baseline="0" dirty="0"/>
              <a:t> </a:t>
            </a:r>
            <a:r>
              <a:rPr lang="fr-FR" altLang="fr-FR" b="1" baseline="0" dirty="0"/>
              <a:t>Physique-chimie et mathématiques </a:t>
            </a:r>
            <a:r>
              <a:rPr lang="fr-FR" altLang="fr-FR" baseline="0" dirty="0"/>
              <a:t>(cet enseignement vise à donner aux élèves une formation scientifique solide l</a:t>
            </a:r>
          </a:p>
          <a:p>
            <a:pPr eaLnBrk="1" hangingPunct="1">
              <a:spcBef>
                <a:spcPct val="0"/>
              </a:spcBef>
            </a:pPr>
            <a:r>
              <a:rPr lang="fr-FR" altLang="fr-FR" baseline="0" dirty="0"/>
              <a:t>es préparant à la poursuite d’études).</a:t>
            </a:r>
          </a:p>
          <a:p>
            <a:pPr eaLnBrk="1" hangingPunct="1">
              <a:spcBef>
                <a:spcPct val="0"/>
              </a:spcBef>
            </a:pPr>
            <a:r>
              <a:rPr lang="fr-FR" altLang="fr-FR" baseline="0" dirty="0"/>
              <a:t>2 spécialités en terminale : </a:t>
            </a:r>
            <a:r>
              <a:rPr lang="fr-FR" altLang="fr-FR" b="1" baseline="0" dirty="0"/>
              <a:t>Physique-chimie et mathématiques</a:t>
            </a:r>
            <a:r>
              <a:rPr lang="fr-FR" altLang="fr-FR" baseline="0" dirty="0"/>
              <a:t>; </a:t>
            </a:r>
            <a:r>
              <a:rPr lang="fr-FR" altLang="fr-FR" b="1" baseline="0" dirty="0"/>
              <a:t>Ingénierie et développement durable </a:t>
            </a:r>
            <a:r>
              <a:rPr lang="fr-FR" altLang="fr-FR" baseline="0" dirty="0"/>
              <a:t>: </a:t>
            </a:r>
          </a:p>
          <a:p>
            <a:pPr eaLnBrk="1" hangingPunct="1">
              <a:spcBef>
                <a:spcPct val="0"/>
              </a:spcBef>
            </a:pPr>
            <a:r>
              <a:rPr lang="fr-FR" altLang="fr-FR" baseline="0" dirty="0"/>
              <a:t>cet enseignement est composé de 4 enseignements spécifiques. Le lycéen en choisit 1 parmi : </a:t>
            </a:r>
          </a:p>
          <a:p>
            <a:pPr eaLnBrk="1" hangingPunct="1">
              <a:spcBef>
                <a:spcPct val="0"/>
              </a:spcBef>
            </a:pPr>
            <a:r>
              <a:rPr lang="fr-FR" altLang="fr-FR" baseline="0" dirty="0"/>
              <a:t>Innovation technologique et écoconception, systèmes d’information et numérique; énergies et environnement, architecture </a:t>
            </a:r>
          </a:p>
          <a:p>
            <a:pPr eaLnBrk="1" hangingPunct="1">
              <a:spcBef>
                <a:spcPct val="0"/>
              </a:spcBef>
            </a:pPr>
            <a:r>
              <a:rPr lang="fr-FR" altLang="fr-FR" baseline="0" dirty="0"/>
              <a:t>et construction.</a:t>
            </a:r>
            <a:endParaRPr lang="fr-FR" altLang="fr-F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a:extLst>
              <a:ext uri="{FF2B5EF4-FFF2-40B4-BE49-F238E27FC236}">
                <a16:creationId xmlns:a16="http://schemas.microsoft.com/office/drawing/2014/main" id="{7830B4CE-DEEC-480E-8553-767B989295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Espace réservé des commentaires 2">
            <a:extLst>
              <a:ext uri="{FF2B5EF4-FFF2-40B4-BE49-F238E27FC236}">
                <a16:creationId xmlns:a16="http://schemas.microsoft.com/office/drawing/2014/main" id="{D896FC1D-678E-441C-B9CC-F88987984E4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dirty="0">
              <a:latin typeface="Helvetica Neue"/>
              <a:ea typeface="Helvetica Neue"/>
              <a:cs typeface="Helvetica Neue"/>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FR" dirty="0"/>
              <a:t>Donc en résumé : une classe unique et 1èmre et 4 spécialités au choix en terminale</a:t>
            </a:r>
          </a:p>
          <a:p>
            <a:endParaRPr lang="fr-FR" altLang="fr-FR" dirty="0">
              <a:latin typeface="Helvetica Neue"/>
              <a:ea typeface="Helvetica Neue"/>
              <a:cs typeface="Helvetica Neue"/>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1685135-EF90-452B-91AF-A01B772469BC}"/>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a:extLst>
              <a:ext uri="{FF2B5EF4-FFF2-40B4-BE49-F238E27FC236}">
                <a16:creationId xmlns:a16="http://schemas.microsoft.com/office/drawing/2014/main" id="{4DED16CC-114C-48BF-88EB-392D19DCE9D1}"/>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fr-FR" alt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4FB83A35-6C26-440F-8FBA-334F4F8E9D84}"/>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a:extLst>
              <a:ext uri="{FF2B5EF4-FFF2-40B4-BE49-F238E27FC236}">
                <a16:creationId xmlns:a16="http://schemas.microsoft.com/office/drawing/2014/main" id="{9BA4EF11-D7DE-4E30-9D48-FACA5C776DC3}"/>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dirty="0"/>
              <a:t>3 spécialités en 1</a:t>
            </a:r>
            <a:r>
              <a:rPr lang="fr-FR" altLang="fr-FR" baseline="30000" dirty="0"/>
              <a:t>ère</a:t>
            </a:r>
            <a:r>
              <a:rPr lang="fr-FR" altLang="fr-FR" dirty="0"/>
              <a:t> : </a:t>
            </a:r>
            <a:r>
              <a:rPr lang="fr-FR" altLang="fr-FR" b="1" dirty="0"/>
              <a:t>Physique-chimie</a:t>
            </a:r>
            <a:r>
              <a:rPr lang="fr-FR" altLang="fr-FR" b="1" baseline="0" dirty="0"/>
              <a:t> pour la santé </a:t>
            </a:r>
            <a:r>
              <a:rPr lang="fr-FR" altLang="fr-FR" baseline="0" dirty="0"/>
              <a:t>(3 thèmes sont étudiés : prévenir et sécuriser, analyser et diagnostiquer, </a:t>
            </a:r>
          </a:p>
          <a:p>
            <a:pPr eaLnBrk="1" hangingPunct="1">
              <a:spcBef>
                <a:spcPct val="0"/>
              </a:spcBef>
            </a:pPr>
            <a:r>
              <a:rPr lang="fr-FR" altLang="fr-FR" baseline="0" dirty="0"/>
              <a:t>faire des choix autonomes et responsables);</a:t>
            </a:r>
          </a:p>
          <a:p>
            <a:pPr eaLnBrk="1" hangingPunct="1">
              <a:spcBef>
                <a:spcPct val="0"/>
              </a:spcBef>
            </a:pPr>
            <a:r>
              <a:rPr lang="fr-FR" altLang="fr-FR" baseline="0" dirty="0"/>
              <a:t> </a:t>
            </a:r>
            <a:r>
              <a:rPr lang="fr-FR" altLang="fr-FR" b="1" baseline="0" dirty="0"/>
              <a:t>Biologie et physiopathologie humaine </a:t>
            </a:r>
            <a:r>
              <a:rPr lang="fr-FR" altLang="fr-FR" baseline="0" dirty="0"/>
              <a:t>(les lycéens étudient l’organisation et les grandes fonctions de l’être humain,</a:t>
            </a:r>
          </a:p>
          <a:p>
            <a:pPr eaLnBrk="1" hangingPunct="1">
              <a:spcBef>
                <a:spcPct val="0"/>
              </a:spcBef>
            </a:pPr>
            <a:r>
              <a:rPr lang="fr-FR" altLang="fr-FR" baseline="0" dirty="0"/>
              <a:t> les maladies, leur prévention et leur traitement); </a:t>
            </a:r>
          </a:p>
          <a:p>
            <a:pPr eaLnBrk="1" hangingPunct="1">
              <a:spcBef>
                <a:spcPct val="0"/>
              </a:spcBef>
            </a:pPr>
            <a:r>
              <a:rPr lang="fr-FR" altLang="fr-FR" b="1" baseline="0" dirty="0"/>
              <a:t>Sciences et techniques sanitaires et sociales </a:t>
            </a:r>
            <a:r>
              <a:rPr lang="fr-FR" altLang="fr-FR" baseline="0" dirty="0"/>
              <a:t>(analyse des situations d’actualité sanitaire ou sociale et compréhension de leurs enjeux).</a:t>
            </a:r>
          </a:p>
          <a:p>
            <a:pPr eaLnBrk="1" hangingPunct="1">
              <a:spcBef>
                <a:spcPct val="0"/>
              </a:spcBef>
            </a:pPr>
            <a:r>
              <a:rPr lang="fr-FR" altLang="fr-FR" baseline="0" dirty="0"/>
              <a:t>2 spécialités en terminale </a:t>
            </a:r>
            <a:r>
              <a:rPr lang="fr-FR" altLang="fr-FR" b="1" baseline="0" dirty="0"/>
              <a:t>; Sciences et techniques sanitaires et sociales ; Chimie, biologie et physiopathologie humaines</a:t>
            </a:r>
            <a:r>
              <a:rPr lang="fr-FR" altLang="fr-FR" baseline="0" dirty="0"/>
              <a:t>.</a:t>
            </a:r>
            <a:endParaRPr lang="fr-FR" altLang="fr-F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8BA7E87-8FBC-41D0-8623-BA9283E9F575}"/>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a:extLst>
              <a:ext uri="{FF2B5EF4-FFF2-40B4-BE49-F238E27FC236}">
                <a16:creationId xmlns:a16="http://schemas.microsoft.com/office/drawing/2014/main" id="{DD97FDDE-2844-46F0-8BCA-F50266F140BA}"/>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fr-FR" altLang="fr-F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99636205-2C2B-4089-BC2C-BC66D8C73B4D}"/>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Rectangle 3">
            <a:extLst>
              <a:ext uri="{FF2B5EF4-FFF2-40B4-BE49-F238E27FC236}">
                <a16:creationId xmlns:a16="http://schemas.microsoft.com/office/drawing/2014/main" id="{DF21200F-4C55-4660-94D9-B6084B2F1F35}"/>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dirty="0"/>
              <a:t>3 spécialités en 1</a:t>
            </a:r>
            <a:r>
              <a:rPr lang="fr-FR" altLang="fr-FR" baseline="30000" dirty="0"/>
              <a:t>ère</a:t>
            </a:r>
            <a:r>
              <a:rPr lang="fr-FR" altLang="fr-FR" dirty="0"/>
              <a:t> : </a:t>
            </a:r>
            <a:r>
              <a:rPr lang="fr-FR" altLang="fr-FR" b="1" dirty="0"/>
              <a:t>Physique-chimie</a:t>
            </a:r>
            <a:r>
              <a:rPr lang="fr-FR" altLang="fr-FR" b="1" baseline="0" dirty="0"/>
              <a:t> et mathématiques </a:t>
            </a:r>
            <a:r>
              <a:rPr lang="fr-FR" altLang="fr-FR" baseline="0" dirty="0"/>
              <a:t>(cet enseignement vise à donner aux élèves une formation scientifique solide </a:t>
            </a:r>
          </a:p>
          <a:p>
            <a:pPr eaLnBrk="1" hangingPunct="1">
              <a:spcBef>
                <a:spcPct val="0"/>
              </a:spcBef>
            </a:pPr>
            <a:r>
              <a:rPr lang="fr-FR" altLang="fr-FR" baseline="0" dirty="0"/>
              <a:t>les préparant à la poursuite d’études</a:t>
            </a:r>
            <a:r>
              <a:rPr lang="fr-FR" altLang="fr-FR" b="1" baseline="0" dirty="0"/>
              <a:t>); Biochimie-biologie </a:t>
            </a:r>
            <a:r>
              <a:rPr lang="fr-FR" altLang="fr-FR" baseline="0" dirty="0"/>
              <a:t>(centrée sur la biologie humaine en 1</a:t>
            </a:r>
            <a:r>
              <a:rPr lang="fr-FR" altLang="fr-FR" baseline="30000" dirty="0"/>
              <a:t>ère</a:t>
            </a:r>
            <a:r>
              <a:rPr lang="fr-FR" altLang="fr-FR" baseline="0" dirty="0"/>
              <a:t>, elle ouvre des perspectives </a:t>
            </a:r>
          </a:p>
          <a:p>
            <a:pPr eaLnBrk="1" hangingPunct="1">
              <a:spcBef>
                <a:spcPct val="0"/>
              </a:spcBef>
            </a:pPr>
            <a:r>
              <a:rPr lang="fr-FR" altLang="fr-FR" baseline="0" dirty="0"/>
              <a:t>de poursuite d’études dans le domaine de la santé et des sciences du vivant); </a:t>
            </a:r>
          </a:p>
          <a:p>
            <a:pPr eaLnBrk="1" hangingPunct="1">
              <a:spcBef>
                <a:spcPct val="0"/>
              </a:spcBef>
            </a:pPr>
            <a:r>
              <a:rPr lang="fr-FR" altLang="fr-FR" b="1" baseline="0" dirty="0"/>
              <a:t>Biotechnologies ou Sciences physiques et chimiques en laboratoire au choix </a:t>
            </a:r>
            <a:r>
              <a:rPr lang="fr-FR" altLang="fr-FR" baseline="0" dirty="0"/>
              <a:t>(en biotechnologies,</a:t>
            </a:r>
          </a:p>
          <a:p>
            <a:pPr eaLnBrk="1" hangingPunct="1">
              <a:spcBef>
                <a:spcPct val="0"/>
              </a:spcBef>
            </a:pPr>
            <a:r>
              <a:rPr lang="fr-FR" altLang="fr-FR" baseline="0" dirty="0"/>
              <a:t> les lycéens manipulent individuellement pour acquérir progressivement une pratique concrète et solide du laboratoire. </a:t>
            </a:r>
          </a:p>
          <a:p>
            <a:pPr eaLnBrk="1" hangingPunct="1">
              <a:spcBef>
                <a:spcPct val="0"/>
              </a:spcBef>
            </a:pPr>
            <a:r>
              <a:rPr lang="fr-FR" altLang="fr-FR" baseline="0" dirty="0"/>
              <a:t>En sciences physiques et chimiques en laboratoire, les programmes mettent l’accent sur la pratique expérimentale</a:t>
            </a:r>
          </a:p>
          <a:p>
            <a:pPr eaLnBrk="1" hangingPunct="1">
              <a:spcBef>
                <a:spcPct val="0"/>
              </a:spcBef>
            </a:pPr>
            <a:r>
              <a:rPr lang="fr-FR" altLang="fr-FR" baseline="0" dirty="0"/>
              <a:t> tout en développant les concepts liés aux notions physiques et chimiques qui leur sont associées),</a:t>
            </a:r>
          </a:p>
          <a:p>
            <a:pPr eaLnBrk="1" hangingPunct="1">
              <a:spcBef>
                <a:spcPct val="0"/>
              </a:spcBef>
            </a:pPr>
            <a:r>
              <a:rPr lang="fr-FR" altLang="fr-FR" dirty="0"/>
              <a:t>2 spécialités en terminale : </a:t>
            </a:r>
            <a:r>
              <a:rPr lang="fr-FR" altLang="fr-FR" b="1" dirty="0"/>
              <a:t>Physique-</a:t>
            </a:r>
            <a:r>
              <a:rPr lang="fr-FR" altLang="fr-FR" b="1" baseline="0" dirty="0"/>
              <a:t> chimie et mathématiques; Biochimie-biologie-biotechnologies ou </a:t>
            </a:r>
          </a:p>
          <a:p>
            <a:pPr eaLnBrk="1" hangingPunct="1">
              <a:spcBef>
                <a:spcPct val="0"/>
              </a:spcBef>
            </a:pPr>
            <a:r>
              <a:rPr lang="fr-FR" altLang="fr-FR" b="1" baseline="0" dirty="0"/>
              <a:t>Sciences Physiques et chimiques en laboratoire</a:t>
            </a:r>
            <a:r>
              <a:rPr lang="fr-FR" altLang="fr-FR" baseline="0" dirty="0"/>
              <a:t>.</a:t>
            </a:r>
            <a:endParaRPr lang="fr-FR" altLang="fr-F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6D89107-5F96-4A59-8330-7EF29CB67C81}" type="slidenum">
              <a:rPr lang="fr-FR" altLang="fr-FR" smtClean="0"/>
              <a:pPr>
                <a:defRPr/>
              </a:pPr>
              <a:t>21</a:t>
            </a:fld>
            <a:endParaRPr lang="fr-FR" altLang="fr-FR" dirty="0"/>
          </a:p>
        </p:txBody>
      </p:sp>
    </p:spTree>
    <p:extLst>
      <p:ext uri="{BB962C8B-B14F-4D97-AF65-F5344CB8AC3E}">
        <p14:creationId xmlns:p14="http://schemas.microsoft.com/office/powerpoint/2010/main" val="420237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3 spécialités en 1</a:t>
            </a:r>
            <a:r>
              <a:rPr lang="fr-FR" baseline="30000" dirty="0"/>
              <a:t>ère</a:t>
            </a:r>
            <a:r>
              <a:rPr lang="fr-FR" dirty="0"/>
              <a:t> : Gestion des ressources et de l’alimentation</a:t>
            </a:r>
            <a:r>
              <a:rPr lang="fr-FR" baseline="0" dirty="0"/>
              <a:t> (appréhender la gestion des ressources et de l’alimentation humaine dans un contexte de durabilité); Territoires et sociétés (appréhender les enjeux culturels, sociaux et économiques des territoires); Technologie (analyser des choix techniques du domaine technologique choisi)</a:t>
            </a:r>
          </a:p>
          <a:p>
            <a:r>
              <a:rPr lang="fr-FR" baseline="0" dirty="0"/>
              <a:t>2 spécialités en terminale : Gestion des ressources et de l’alimentation; Territoires et technologie (analyser un processus spécifique au domaine technologique choisi dans un territoire).</a:t>
            </a:r>
          </a:p>
          <a:p>
            <a:r>
              <a:rPr lang="fr-FR" baseline="0" dirty="0"/>
              <a:t>Domaines technologiques pouvant être proposés en 1ere et en terminale ; aménagement, production, agroéquipements; services; transformation.</a:t>
            </a:r>
            <a:endParaRPr lang="fr-FR" dirty="0"/>
          </a:p>
        </p:txBody>
      </p:sp>
      <p:sp>
        <p:nvSpPr>
          <p:cNvPr id="4" name="Espace réservé du numéro de diapositive 3"/>
          <p:cNvSpPr>
            <a:spLocks noGrp="1"/>
          </p:cNvSpPr>
          <p:nvPr>
            <p:ph type="sldNum" sz="quarter" idx="10"/>
          </p:nvPr>
        </p:nvSpPr>
        <p:spPr/>
        <p:txBody>
          <a:bodyPr/>
          <a:lstStyle/>
          <a:p>
            <a:pPr>
              <a:defRPr/>
            </a:pPr>
            <a:fld id="{E6D89107-5F96-4A59-8330-7EF29CB67C81}" type="slidenum">
              <a:rPr lang="fr-FR" altLang="fr-FR" smtClean="0"/>
              <a:pPr>
                <a:defRPr/>
              </a:pPr>
              <a:t>22</a:t>
            </a:fld>
            <a:endParaRPr lang="fr-FR" altLang="fr-FR" dirty="0"/>
          </a:p>
        </p:txBody>
      </p:sp>
    </p:spTree>
    <p:extLst>
      <p:ext uri="{BB962C8B-B14F-4D97-AF65-F5344CB8AC3E}">
        <p14:creationId xmlns:p14="http://schemas.microsoft.com/office/powerpoint/2010/main" val="1443988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31685135-EF90-452B-91AF-A01B772469BC}"/>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a:extLst>
              <a:ext uri="{FF2B5EF4-FFF2-40B4-BE49-F238E27FC236}">
                <a16:creationId xmlns:a16="http://schemas.microsoft.com/office/drawing/2014/main" id="{4DED16CC-114C-48BF-88EB-392D19DCE9D1}"/>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2741909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77D67E7C-853A-46E6-AADB-39328767760A}"/>
              </a:ext>
            </a:extLst>
          </p:cNvPr>
          <p:cNvSpPr>
            <a:spLocks noGrp="1" noRot="1" noChangeAspect="1" noChangeArrowheads="1" noTextEdit="1"/>
          </p:cNvSpPr>
          <p:nvPr>
            <p:ph type="sldImg"/>
          </p:nvPr>
        </p:nvSpPr>
        <p:spPr bwMode="auto">
          <a:xfrm>
            <a:off x="3114675"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Rectangle 3">
            <a:extLst>
              <a:ext uri="{FF2B5EF4-FFF2-40B4-BE49-F238E27FC236}">
                <a16:creationId xmlns:a16="http://schemas.microsoft.com/office/drawing/2014/main" id="{77EDB7FB-F656-4A9B-8683-39F8BEE8E5CD}"/>
              </a:ext>
            </a:extLst>
          </p:cNvPr>
          <p:cNvSpPr>
            <a:spLocks noGrp="1" noChangeArrowheads="1"/>
          </p:cNvSpPr>
          <p:nvPr>
            <p:ph type="body" idx="1"/>
          </p:nvPr>
        </p:nvSpPr>
        <p:spPr bwMode="auto">
          <a:xfrm>
            <a:off x="1485060" y="3469033"/>
            <a:ext cx="6636640"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r>
              <a:rPr lang="fr-FR" altLang="fr-FR" b="1" dirty="0"/>
              <a:t>3 spécialités</a:t>
            </a:r>
            <a:r>
              <a:rPr lang="fr-FR" altLang="fr-FR" b="1" baseline="0" dirty="0"/>
              <a:t> en 1</a:t>
            </a:r>
            <a:r>
              <a:rPr lang="fr-FR" altLang="fr-FR" b="1" baseline="30000" dirty="0"/>
              <a:t>ère</a:t>
            </a:r>
            <a:r>
              <a:rPr lang="fr-FR" altLang="fr-FR" b="1" baseline="0" dirty="0"/>
              <a:t> </a:t>
            </a:r>
            <a:r>
              <a:rPr lang="fr-FR" altLang="fr-FR" baseline="0" dirty="0"/>
              <a:t>: </a:t>
            </a:r>
            <a:r>
              <a:rPr lang="fr-FR" altLang="fr-FR" b="1" baseline="0" dirty="0"/>
              <a:t>Physique-chimie</a:t>
            </a:r>
            <a:r>
              <a:rPr lang="fr-FR" altLang="fr-FR" baseline="0" dirty="0"/>
              <a:t>  (2 thématiques: connaître et transformer les matériaux; voir et faire voir des objets. </a:t>
            </a:r>
          </a:p>
          <a:p>
            <a:pPr eaLnBrk="1" hangingPunct="1">
              <a:spcBef>
                <a:spcPct val="0"/>
              </a:spcBef>
            </a:pPr>
            <a:r>
              <a:rPr lang="fr-FR" altLang="fr-FR" baseline="0" dirty="0"/>
              <a:t>Les lycéens étudient les propriétés physiques des matériaux ainsi que la lumière) ; </a:t>
            </a:r>
          </a:p>
          <a:p>
            <a:pPr eaLnBrk="1" hangingPunct="1">
              <a:spcBef>
                <a:spcPct val="0"/>
              </a:spcBef>
            </a:pPr>
            <a:r>
              <a:rPr lang="fr-FR" altLang="fr-FR" b="1" baseline="0" dirty="0"/>
              <a:t>Outils et langages numériques </a:t>
            </a:r>
            <a:r>
              <a:rPr lang="fr-FR" altLang="fr-FR" baseline="0" dirty="0"/>
              <a:t>(les lycéens étudient la modélisation en trois dimensions, l’interactivité, </a:t>
            </a:r>
          </a:p>
          <a:p>
            <a:pPr eaLnBrk="1" hangingPunct="1">
              <a:spcBef>
                <a:spcPct val="0"/>
              </a:spcBef>
            </a:pPr>
            <a:r>
              <a:rPr lang="fr-FR" altLang="fr-FR" baseline="0" dirty="0"/>
              <a:t>la publication numérique ou encore les langages de programmation); </a:t>
            </a:r>
          </a:p>
          <a:p>
            <a:pPr eaLnBrk="1" hangingPunct="1">
              <a:spcBef>
                <a:spcPct val="0"/>
              </a:spcBef>
            </a:pPr>
            <a:r>
              <a:rPr lang="fr-FR" altLang="fr-FR" b="1" baseline="0" dirty="0"/>
              <a:t>Design et métiers d’art </a:t>
            </a:r>
            <a:r>
              <a:rPr lang="fr-FR" altLang="fr-FR" baseline="0" dirty="0"/>
              <a:t>(acquisition d’une solide culture (histoire des techniques, des évolutions technologiques et de la création </a:t>
            </a:r>
          </a:p>
          <a:p>
            <a:pPr eaLnBrk="1" hangingPunct="1">
              <a:spcBef>
                <a:spcPct val="0"/>
              </a:spcBef>
            </a:pPr>
            <a:r>
              <a:rPr lang="fr-FR" altLang="fr-FR" baseline="0" dirty="0"/>
              <a:t>artistique, savoirs scientifiques, économiques ou artistiques entre autres)).</a:t>
            </a:r>
          </a:p>
          <a:p>
            <a:pPr eaLnBrk="1" hangingPunct="1">
              <a:spcBef>
                <a:spcPct val="0"/>
              </a:spcBef>
            </a:pPr>
            <a:r>
              <a:rPr lang="fr-FR" altLang="fr-FR" b="1" baseline="0" dirty="0"/>
              <a:t>2 spécialités en terminale : Analyse et méthode du design; conception et création en design et métiers d’art</a:t>
            </a:r>
            <a:endParaRPr lang="fr-FR" altLang="fr-FR" b="1"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9F174A98-019E-4FB9-82B6-1564C0AF804A}"/>
              </a:ext>
            </a:extLst>
          </p:cNvPr>
          <p:cNvSpPr>
            <a:spLocks noGrp="1" noRot="1" noChangeAspect="1" noChangeArrowheads="1" noTextEdit="1"/>
          </p:cNvSpPr>
          <p:nvPr>
            <p:ph type="sldImg"/>
          </p:nvPr>
        </p:nvSpPr>
        <p:spPr bwMode="auto">
          <a:xfrm>
            <a:off x="3116263" y="700088"/>
            <a:ext cx="3365500" cy="25241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Rectangle 3">
            <a:extLst>
              <a:ext uri="{FF2B5EF4-FFF2-40B4-BE49-F238E27FC236}">
                <a16:creationId xmlns:a16="http://schemas.microsoft.com/office/drawing/2014/main" id="{3461A868-57C2-4FA1-BEAF-44CD91395976}"/>
              </a:ext>
            </a:extLst>
          </p:cNvPr>
          <p:cNvSpPr>
            <a:spLocks noGrp="1" noChangeArrowheads="1"/>
          </p:cNvSpPr>
          <p:nvPr>
            <p:ph type="body" idx="1"/>
          </p:nvPr>
        </p:nvSpPr>
        <p:spPr bwMode="auto">
          <a:xfrm>
            <a:off x="1485058" y="3469033"/>
            <a:ext cx="6634335" cy="280110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spcBef>
                <a:spcPct val="0"/>
              </a:spcBef>
            </a:pPr>
            <a:endParaRPr lang="fr-FR" altLang="fr-F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a:extLst>
              <a:ext uri="{FF2B5EF4-FFF2-40B4-BE49-F238E27FC236}">
                <a16:creationId xmlns:a16="http://schemas.microsoft.com/office/drawing/2014/main" id="{B4593A92-A2E2-4445-A76C-7F6691169C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Espace réservé des commentaires 2">
            <a:extLst>
              <a:ext uri="{FF2B5EF4-FFF2-40B4-BE49-F238E27FC236}">
                <a16:creationId xmlns:a16="http://schemas.microsoft.com/office/drawing/2014/main" id="{93F3C585-A098-4203-8BCE-1B203E3257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dirty="0"/>
              <a:t>Sciences et technologies du théâtre</a:t>
            </a:r>
            <a:r>
              <a:rPr lang="fr-FR" altLang="fr-FR" baseline="0" dirty="0"/>
              <a:t>, de la musique et de la danse</a:t>
            </a:r>
          </a:p>
          <a:p>
            <a:r>
              <a:rPr lang="fr-FR" dirty="0"/>
              <a:t>La  1ère S2TMD est accessible, en fonction des places vacantes, aux candidats n’ayant pas suivi la 2nde option TMD</a:t>
            </a:r>
            <a:r>
              <a:rPr lang="fr-FR" baseline="0" dirty="0"/>
              <a:t> (sélection via le conservatoire). Formation dispensée au lycée Saint-Sernin</a:t>
            </a:r>
            <a:endParaRPr lang="fr-FR" altLang="fr-FR" dirty="0"/>
          </a:p>
        </p:txBody>
      </p:sp>
      <p:sp>
        <p:nvSpPr>
          <p:cNvPr id="80900" name="Espace réservé du numéro de diapositive 3">
            <a:extLst>
              <a:ext uri="{FF2B5EF4-FFF2-40B4-BE49-F238E27FC236}">
                <a16:creationId xmlns:a16="http://schemas.microsoft.com/office/drawing/2014/main" id="{0F814545-E83E-4A47-A2D3-CF300F84E972}"/>
              </a:ext>
            </a:extLst>
          </p:cNvPr>
          <p:cNvSpPr txBox="1">
            <a:spLocks noGrp="1"/>
          </p:cNvSpPr>
          <p:nvPr/>
        </p:nvSpPr>
        <p:spPr bwMode="auto">
          <a:xfrm>
            <a:off x="5642759" y="6000340"/>
            <a:ext cx="4316813" cy="315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64" tIns="45932" rIns="91864" bIns="45932" anchor="b"/>
          <a:lstStyle>
            <a:lvl1pPr>
              <a:defRPr i="1">
                <a:solidFill>
                  <a:schemeClr val="tx1"/>
                </a:solidFill>
                <a:latin typeface="Calibri" panose="020F0502020204030204" pitchFamily="34" charset="0"/>
                <a:cs typeface="Arial" panose="020B0604020202020204" pitchFamily="34" charset="0"/>
              </a:defRPr>
            </a:lvl1pPr>
            <a:lvl2pPr marL="742950" indent="-285750">
              <a:defRPr i="1">
                <a:solidFill>
                  <a:schemeClr val="tx1"/>
                </a:solidFill>
                <a:latin typeface="Calibri" panose="020F0502020204030204" pitchFamily="34" charset="0"/>
                <a:cs typeface="Arial" panose="020B0604020202020204" pitchFamily="34" charset="0"/>
              </a:defRPr>
            </a:lvl2pPr>
            <a:lvl3pPr marL="1143000" indent="-228600">
              <a:defRPr i="1">
                <a:solidFill>
                  <a:schemeClr val="tx1"/>
                </a:solidFill>
                <a:latin typeface="Calibri" panose="020F0502020204030204" pitchFamily="34" charset="0"/>
                <a:cs typeface="Arial" panose="020B0604020202020204" pitchFamily="34" charset="0"/>
              </a:defRPr>
            </a:lvl3pPr>
            <a:lvl4pPr marL="1600200" indent="-228600">
              <a:defRPr i="1">
                <a:solidFill>
                  <a:schemeClr val="tx1"/>
                </a:solidFill>
                <a:latin typeface="Calibri" panose="020F0502020204030204" pitchFamily="34" charset="0"/>
                <a:cs typeface="Arial" panose="020B0604020202020204" pitchFamily="34" charset="0"/>
              </a:defRPr>
            </a:lvl4pPr>
            <a:lvl5pPr marL="2057400" indent="-228600">
              <a:defRPr i="1">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i="1">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i="1">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i="1">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i="1">
                <a:solidFill>
                  <a:schemeClr val="tx1"/>
                </a:solidFill>
                <a:latin typeface="Calibri" panose="020F0502020204030204" pitchFamily="34" charset="0"/>
                <a:cs typeface="Arial" panose="020B0604020202020204" pitchFamily="34" charset="0"/>
              </a:defRPr>
            </a:lvl9pPr>
          </a:lstStyle>
          <a:p>
            <a:pPr algn="r" eaLnBrk="1" hangingPunct="1"/>
            <a:fld id="{6ABB5B12-B4E6-4ADE-9DA6-CBA46B64E1C5}" type="slidenum">
              <a:rPr lang="en-US" altLang="fr-FR" sz="1100"/>
              <a:pPr algn="r" eaLnBrk="1" hangingPunct="1"/>
              <a:t>26</a:t>
            </a:fld>
            <a:endParaRPr lang="en-US" altLang="fr-FR" sz="11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ce réservé de l'image des diapositives 1">
            <a:extLst>
              <a:ext uri="{FF2B5EF4-FFF2-40B4-BE49-F238E27FC236}">
                <a16:creationId xmlns:a16="http://schemas.microsoft.com/office/drawing/2014/main" id="{248FD26F-6E25-4E05-8366-F056CCD4D0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Espace réservé des commentaires 2">
            <a:extLst>
              <a:ext uri="{FF2B5EF4-FFF2-40B4-BE49-F238E27FC236}">
                <a16:creationId xmlns:a16="http://schemas.microsoft.com/office/drawing/2014/main" id="{979318EC-66B9-4DA5-A784-2D75D59D7B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dirty="0"/>
          </a:p>
        </p:txBody>
      </p:sp>
      <p:sp>
        <p:nvSpPr>
          <p:cNvPr id="82948" name="Espace réservé du numéro de diapositive 3">
            <a:extLst>
              <a:ext uri="{FF2B5EF4-FFF2-40B4-BE49-F238E27FC236}">
                <a16:creationId xmlns:a16="http://schemas.microsoft.com/office/drawing/2014/main" id="{629ED840-3C77-40FA-91B1-6801E63433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100">
                <a:solidFill>
                  <a:schemeClr val="tx1"/>
                </a:solidFill>
                <a:latin typeface="Calibri" panose="020F0502020204030204" pitchFamily="34" charset="0"/>
              </a:defRPr>
            </a:lvl1pPr>
            <a:lvl2pPr marL="746395" indent="-287074">
              <a:spcBef>
                <a:spcPct val="30000"/>
              </a:spcBef>
              <a:defRPr sz="1100">
                <a:solidFill>
                  <a:schemeClr val="tx1"/>
                </a:solidFill>
                <a:latin typeface="Calibri" panose="020F0502020204030204" pitchFamily="34" charset="0"/>
              </a:defRPr>
            </a:lvl2pPr>
            <a:lvl3pPr marL="1148300" indent="-229660">
              <a:spcBef>
                <a:spcPct val="30000"/>
              </a:spcBef>
              <a:defRPr sz="1100">
                <a:solidFill>
                  <a:schemeClr val="tx1"/>
                </a:solidFill>
                <a:latin typeface="Calibri" panose="020F0502020204030204" pitchFamily="34" charset="0"/>
              </a:defRPr>
            </a:lvl3pPr>
            <a:lvl4pPr marL="1607619" indent="-229660">
              <a:spcBef>
                <a:spcPct val="30000"/>
              </a:spcBef>
              <a:defRPr sz="1100">
                <a:solidFill>
                  <a:schemeClr val="tx1"/>
                </a:solidFill>
                <a:latin typeface="Calibri" panose="020F0502020204030204" pitchFamily="34" charset="0"/>
              </a:defRPr>
            </a:lvl4pPr>
            <a:lvl5pPr marL="2066939" indent="-229660">
              <a:spcBef>
                <a:spcPct val="30000"/>
              </a:spcBef>
              <a:defRPr sz="1100">
                <a:solidFill>
                  <a:schemeClr val="tx1"/>
                </a:solidFill>
                <a:latin typeface="Calibri" panose="020F0502020204030204" pitchFamily="34" charset="0"/>
              </a:defRPr>
            </a:lvl5pPr>
            <a:lvl6pPr marL="2526258" indent="-229660" eaLnBrk="0" fontAlgn="base" hangingPunct="0">
              <a:spcBef>
                <a:spcPct val="30000"/>
              </a:spcBef>
              <a:spcAft>
                <a:spcPct val="0"/>
              </a:spcAft>
              <a:defRPr sz="1100">
                <a:solidFill>
                  <a:schemeClr val="tx1"/>
                </a:solidFill>
                <a:latin typeface="Calibri" panose="020F0502020204030204" pitchFamily="34" charset="0"/>
              </a:defRPr>
            </a:lvl6pPr>
            <a:lvl7pPr marL="2985579" indent="-229660" eaLnBrk="0" fontAlgn="base" hangingPunct="0">
              <a:spcBef>
                <a:spcPct val="30000"/>
              </a:spcBef>
              <a:spcAft>
                <a:spcPct val="0"/>
              </a:spcAft>
              <a:defRPr sz="1100">
                <a:solidFill>
                  <a:schemeClr val="tx1"/>
                </a:solidFill>
                <a:latin typeface="Calibri" panose="020F0502020204030204" pitchFamily="34" charset="0"/>
              </a:defRPr>
            </a:lvl7pPr>
            <a:lvl8pPr marL="3444898" indent="-229660" eaLnBrk="0" fontAlgn="base" hangingPunct="0">
              <a:spcBef>
                <a:spcPct val="30000"/>
              </a:spcBef>
              <a:spcAft>
                <a:spcPct val="0"/>
              </a:spcAft>
              <a:defRPr sz="1100">
                <a:solidFill>
                  <a:schemeClr val="tx1"/>
                </a:solidFill>
                <a:latin typeface="Calibri" panose="020F0502020204030204" pitchFamily="34" charset="0"/>
              </a:defRPr>
            </a:lvl8pPr>
            <a:lvl9pPr marL="3904218" indent="-229660" eaLnBrk="0" fontAlgn="base" hangingPunct="0">
              <a:spcBef>
                <a:spcPct val="30000"/>
              </a:spcBef>
              <a:spcAft>
                <a:spcPct val="0"/>
              </a:spcAft>
              <a:defRPr sz="1100">
                <a:solidFill>
                  <a:schemeClr val="tx1"/>
                </a:solidFill>
                <a:latin typeface="Calibri" panose="020F0502020204030204" pitchFamily="34" charset="0"/>
              </a:defRPr>
            </a:lvl9pPr>
          </a:lstStyle>
          <a:p>
            <a:pPr>
              <a:spcBef>
                <a:spcPct val="0"/>
              </a:spcBef>
            </a:pPr>
            <a:fld id="{C74E76E6-62B5-49F3-9253-EC5D02F5DA96}" type="slidenum">
              <a:rPr lang="fr-FR" altLang="fr-FR" smtClean="0"/>
              <a:pPr>
                <a:spcBef>
                  <a:spcPct val="0"/>
                </a:spcBef>
              </a:pPr>
              <a:t>27</a:t>
            </a:fld>
            <a:endParaRPr lang="fr-FR" altLang="fr-F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6D89107-5F96-4A59-8330-7EF29CB67C81}" type="slidenum">
              <a:rPr lang="fr-FR" altLang="fr-FR" smtClean="0"/>
              <a:pPr>
                <a:defRPr/>
              </a:pPr>
              <a:t>28</a:t>
            </a:fld>
            <a:endParaRPr lang="fr-FR" altLang="fr-FR" dirty="0"/>
          </a:p>
        </p:txBody>
      </p:sp>
    </p:spTree>
    <p:extLst>
      <p:ext uri="{BB962C8B-B14F-4D97-AF65-F5344CB8AC3E}">
        <p14:creationId xmlns:p14="http://schemas.microsoft.com/office/powerpoint/2010/main" val="2725180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0CFD46B5-9240-4582-98F6-508446192D31}"/>
              </a:ext>
            </a:extLst>
          </p:cNvPr>
          <p:cNvSpPr>
            <a:spLocks noGrp="1" noChangeArrowheads="1"/>
          </p:cNvSpPr>
          <p:nvPr>
            <p:ph type="hdr" sz="quarter"/>
          </p:nvPr>
        </p:nvSpPr>
        <p:spPr bwMode="auto">
          <a:xfrm>
            <a:off x="0" y="2"/>
            <a:ext cx="4316813" cy="315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1pPr>
            <a:lvl2pPr marL="746395" indent="-287074">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2pPr>
            <a:lvl3pPr marL="1148300"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3pPr>
            <a:lvl4pPr marL="1607619"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4pPr>
            <a:lvl5pPr marL="2066939"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5pPr>
            <a:lvl6pPr marL="252625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6pPr>
            <a:lvl7pPr marL="2985579"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7pPr>
            <a:lvl8pPr marL="344489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8pPr>
            <a:lvl9pPr marL="390421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9pPr>
          </a:lstStyle>
          <a:p>
            <a:pPr fontAlgn="base">
              <a:spcBef>
                <a:spcPct val="0"/>
              </a:spcBef>
              <a:spcAft>
                <a:spcPct val="0"/>
              </a:spcAft>
            </a:pPr>
            <a:r>
              <a:rPr lang="fr-FR" altLang="fr-FR" sz="1000" i="0" dirty="0">
                <a:solidFill>
                  <a:srgbClr val="000000"/>
                </a:solidFill>
                <a:latin typeface="Times New Roman" panose="02020603050405020304" pitchFamily="18" charset="0"/>
                <a:ea typeface="MS PGothic" panose="020B0600070205080204" pitchFamily="34" charset="-128"/>
                <a:sym typeface="Calibri" panose="020F0502020204030204" pitchFamily="34" charset="0"/>
              </a:rPr>
              <a:t>Après la 2nde GT</a:t>
            </a:r>
          </a:p>
        </p:txBody>
      </p:sp>
      <p:sp>
        <p:nvSpPr>
          <p:cNvPr id="86019" name="Rectangle 3">
            <a:extLst>
              <a:ext uri="{FF2B5EF4-FFF2-40B4-BE49-F238E27FC236}">
                <a16:creationId xmlns:a16="http://schemas.microsoft.com/office/drawing/2014/main" id="{8A24D98B-2F1F-401D-B16B-F223AF73B78D}"/>
              </a:ext>
            </a:extLst>
          </p:cNvPr>
          <p:cNvSpPr>
            <a:spLocks noGrp="1" noChangeArrowheads="1"/>
          </p:cNvSpPr>
          <p:nvPr>
            <p:ph type="dt" sz="quarter" idx="1"/>
          </p:nvPr>
        </p:nvSpPr>
        <p:spPr bwMode="auto">
          <a:xfrm>
            <a:off x="5642759" y="2"/>
            <a:ext cx="4316813" cy="315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1pPr>
            <a:lvl2pPr marL="746395" indent="-287074">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2pPr>
            <a:lvl3pPr marL="1148300"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3pPr>
            <a:lvl4pPr marL="1607619"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4pPr>
            <a:lvl5pPr marL="2066939"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5pPr>
            <a:lvl6pPr marL="252625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6pPr>
            <a:lvl7pPr marL="2985579"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7pPr>
            <a:lvl8pPr marL="344489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8pPr>
            <a:lvl9pPr marL="390421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9pPr>
          </a:lstStyle>
          <a:p>
            <a:pPr fontAlgn="base">
              <a:spcBef>
                <a:spcPct val="0"/>
              </a:spcBef>
              <a:spcAft>
                <a:spcPct val="0"/>
              </a:spcAft>
            </a:pPr>
            <a:r>
              <a:rPr lang="fr-FR" altLang="fr-FR" sz="1000" i="0" dirty="0">
                <a:solidFill>
                  <a:srgbClr val="000000"/>
                </a:solidFill>
                <a:latin typeface="Times New Roman" panose="02020603050405020304" pitchFamily="18" charset="0"/>
                <a:ea typeface="MS PGothic" panose="020B0600070205080204" pitchFamily="34" charset="-128"/>
                <a:sym typeface="Calibri" panose="020F0502020204030204" pitchFamily="34" charset="0"/>
              </a:rPr>
              <a:t>18 nov. 2013</a:t>
            </a:r>
          </a:p>
        </p:txBody>
      </p:sp>
      <p:sp>
        <p:nvSpPr>
          <p:cNvPr id="86020" name="Rectangle 6">
            <a:extLst>
              <a:ext uri="{FF2B5EF4-FFF2-40B4-BE49-F238E27FC236}">
                <a16:creationId xmlns:a16="http://schemas.microsoft.com/office/drawing/2014/main" id="{1CCBFF50-6155-4C27-9720-F5DFADA6C9CE}"/>
              </a:ext>
            </a:extLst>
          </p:cNvPr>
          <p:cNvSpPr>
            <a:spLocks noGrp="1" noChangeArrowheads="1"/>
          </p:cNvSpPr>
          <p:nvPr>
            <p:ph type="ftr" sz="quarter" idx="4"/>
          </p:nvPr>
        </p:nvSpPr>
        <p:spPr bwMode="auto">
          <a:xfrm>
            <a:off x="0" y="6000340"/>
            <a:ext cx="4316813" cy="315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1pPr>
            <a:lvl2pPr marL="746395" indent="-287074">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2pPr>
            <a:lvl3pPr marL="1148300"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3pPr>
            <a:lvl4pPr marL="1607619"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4pPr>
            <a:lvl5pPr marL="2066939"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5pPr>
            <a:lvl6pPr marL="252625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6pPr>
            <a:lvl7pPr marL="2985579"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7pPr>
            <a:lvl8pPr marL="344489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8pPr>
            <a:lvl9pPr marL="390421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9pPr>
          </a:lstStyle>
          <a:p>
            <a:pPr fontAlgn="base">
              <a:spcBef>
                <a:spcPct val="0"/>
              </a:spcBef>
              <a:spcAft>
                <a:spcPct val="0"/>
              </a:spcAft>
            </a:pPr>
            <a:r>
              <a:rPr lang="fr-FR" altLang="fr-FR" sz="1000" i="0" dirty="0">
                <a:solidFill>
                  <a:srgbClr val="000000"/>
                </a:solidFill>
                <a:latin typeface="Times New Roman" panose="02020603050405020304" pitchFamily="18" charset="0"/>
                <a:ea typeface="MS PGothic" panose="020B0600070205080204" pitchFamily="34" charset="-128"/>
                <a:sym typeface="Calibri" panose="020F0502020204030204" pitchFamily="34" charset="0"/>
              </a:rPr>
              <a:t>Joël CAPON, CO-Psy</a:t>
            </a:r>
          </a:p>
        </p:txBody>
      </p:sp>
      <p:sp>
        <p:nvSpPr>
          <p:cNvPr id="86021" name="Rectangle 7">
            <a:extLst>
              <a:ext uri="{FF2B5EF4-FFF2-40B4-BE49-F238E27FC236}">
                <a16:creationId xmlns:a16="http://schemas.microsoft.com/office/drawing/2014/main" id="{E70CF57B-1DAE-4640-A06D-B7D8127BB01B}"/>
              </a:ext>
            </a:extLst>
          </p:cNvPr>
          <p:cNvSpPr>
            <a:spLocks noGrp="1" noChangeArrowheads="1"/>
          </p:cNvSpPr>
          <p:nvPr>
            <p:ph type="sldNum" sz="quarter" idx="5"/>
          </p:nvPr>
        </p:nvSpPr>
        <p:spPr bwMode="auto">
          <a:xfrm>
            <a:off x="5642759" y="6000340"/>
            <a:ext cx="4316813" cy="3158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1pPr>
            <a:lvl2pPr marL="746395" indent="-287074">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2pPr>
            <a:lvl3pPr marL="1148300"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3pPr>
            <a:lvl4pPr marL="1607619"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4pPr>
            <a:lvl5pPr marL="2066939" indent="-229660">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5pPr>
            <a:lvl6pPr marL="252625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6pPr>
            <a:lvl7pPr marL="2985579"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7pPr>
            <a:lvl8pPr marL="344489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8pPr>
            <a:lvl9pPr marL="3904218" indent="-229660" eaLnBrk="0" fontAlgn="base" hangingPunct="0">
              <a:spcBef>
                <a:spcPct val="0"/>
              </a:spcBef>
              <a:spcAft>
                <a:spcPct val="0"/>
              </a:spcAft>
              <a:tabLst>
                <a:tab pos="727256" algn="l"/>
                <a:tab pos="1454512" algn="l"/>
                <a:tab pos="2181768" algn="l"/>
                <a:tab pos="2909025" algn="l"/>
              </a:tabLst>
              <a:defRPr i="1">
                <a:solidFill>
                  <a:schemeClr val="tx1"/>
                </a:solidFill>
                <a:latin typeface="Calibri" panose="020F0502020204030204" pitchFamily="34" charset="0"/>
                <a:cs typeface="Arial" panose="020B0604020202020204" pitchFamily="34" charset="0"/>
              </a:defRPr>
            </a:lvl9pPr>
          </a:lstStyle>
          <a:p>
            <a:fld id="{A5BDB699-3D22-4F52-8B81-01ED42B900B8}" type="slidenum">
              <a:rPr lang="fr-FR" altLang="fr-FR" sz="1000" i="0">
                <a:solidFill>
                  <a:srgbClr val="000000"/>
                </a:solidFill>
                <a:latin typeface="Times New Roman" panose="02020603050405020304" pitchFamily="18" charset="0"/>
                <a:ea typeface="MS PGothic" panose="020B0600070205080204" pitchFamily="34" charset="-128"/>
                <a:sym typeface="Calibri" panose="020F0502020204030204" pitchFamily="34" charset="0"/>
              </a:rPr>
              <a:pPr/>
              <a:t>29</a:t>
            </a:fld>
            <a:endParaRPr lang="fr-FR" altLang="fr-FR" sz="1000" i="0" dirty="0">
              <a:solidFill>
                <a:srgbClr val="000000"/>
              </a:solidFill>
              <a:latin typeface="Times New Roman" panose="02020603050405020304" pitchFamily="18" charset="0"/>
              <a:ea typeface="MS PGothic" panose="020B0600070205080204" pitchFamily="34" charset="-128"/>
              <a:sym typeface="Calibri" panose="020F0502020204030204" pitchFamily="34" charset="0"/>
            </a:endParaRPr>
          </a:p>
        </p:txBody>
      </p:sp>
      <p:sp>
        <p:nvSpPr>
          <p:cNvPr id="86022" name="Text Box 1">
            <a:extLst>
              <a:ext uri="{FF2B5EF4-FFF2-40B4-BE49-F238E27FC236}">
                <a16:creationId xmlns:a16="http://schemas.microsoft.com/office/drawing/2014/main" id="{FE75FCD7-7513-4EE2-883F-4C06524025C0}"/>
              </a:ext>
            </a:extLst>
          </p:cNvPr>
          <p:cNvSpPr txBox="1">
            <a:spLocks noChangeArrowheads="1"/>
          </p:cNvSpPr>
          <p:nvPr/>
        </p:nvSpPr>
        <p:spPr bwMode="auto">
          <a:xfrm>
            <a:off x="1127632" y="83355"/>
            <a:ext cx="7190078" cy="2367891"/>
          </a:xfrm>
          <a:prstGeom prst="rect">
            <a:avLst/>
          </a:prstGeom>
          <a:solidFill>
            <a:srgbClr val="FFFFFF"/>
          </a:solidFill>
          <a:ln w="9525">
            <a:solidFill>
              <a:srgbClr val="000000"/>
            </a:solidFill>
            <a:miter lim="800000"/>
            <a:headEnd/>
            <a:tailEnd/>
          </a:ln>
        </p:spPr>
        <p:txBody>
          <a:bodyPr wrap="none" lIns="91864" tIns="45932" rIns="91864" bIns="45932" anchor="ctr"/>
          <a:lstStyle>
            <a:lvl1pPr>
              <a:defRPr i="1">
                <a:solidFill>
                  <a:schemeClr val="tx1"/>
                </a:solidFill>
                <a:latin typeface="Calibri" panose="020F0502020204030204" pitchFamily="34" charset="0"/>
                <a:cs typeface="Arial" panose="020B0604020202020204" pitchFamily="34" charset="0"/>
              </a:defRPr>
            </a:lvl1pPr>
            <a:lvl2pPr marL="742950" indent="-285750">
              <a:defRPr i="1">
                <a:solidFill>
                  <a:schemeClr val="tx1"/>
                </a:solidFill>
                <a:latin typeface="Calibri" panose="020F0502020204030204" pitchFamily="34" charset="0"/>
                <a:cs typeface="Arial" panose="020B0604020202020204" pitchFamily="34" charset="0"/>
              </a:defRPr>
            </a:lvl2pPr>
            <a:lvl3pPr marL="1143000" indent="-228600">
              <a:defRPr i="1">
                <a:solidFill>
                  <a:schemeClr val="tx1"/>
                </a:solidFill>
                <a:latin typeface="Calibri" panose="020F0502020204030204" pitchFamily="34" charset="0"/>
                <a:cs typeface="Arial" panose="020B0604020202020204" pitchFamily="34" charset="0"/>
              </a:defRPr>
            </a:lvl3pPr>
            <a:lvl4pPr marL="1600200" indent="-228600">
              <a:defRPr i="1">
                <a:solidFill>
                  <a:schemeClr val="tx1"/>
                </a:solidFill>
                <a:latin typeface="Calibri" panose="020F0502020204030204" pitchFamily="34" charset="0"/>
                <a:cs typeface="Arial" panose="020B0604020202020204" pitchFamily="34" charset="0"/>
              </a:defRPr>
            </a:lvl4pPr>
            <a:lvl5pPr marL="2057400" indent="-228600">
              <a:defRPr i="1">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i="1">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i="1">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i="1">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i="1">
                <a:solidFill>
                  <a:schemeClr val="tx1"/>
                </a:solidFill>
                <a:latin typeface="Calibri" panose="020F0502020204030204" pitchFamily="34" charset="0"/>
                <a:cs typeface="Arial" panose="020B0604020202020204" pitchFamily="34" charset="0"/>
              </a:defRPr>
            </a:lvl9pPr>
          </a:lstStyle>
          <a:p>
            <a:pPr eaLnBrk="1" hangingPunct="1"/>
            <a:endParaRPr lang="fr-FR" altLang="fr-FR" dirty="0">
              <a:ea typeface="MS PGothic" panose="020B0600070205080204" pitchFamily="34" charset="-128"/>
              <a:sym typeface="Calibri" panose="020F0502020204030204" pitchFamily="34" charset="0"/>
            </a:endParaRPr>
          </a:p>
        </p:txBody>
      </p:sp>
      <p:sp>
        <p:nvSpPr>
          <p:cNvPr id="86023" name="Text Box 2">
            <a:extLst>
              <a:ext uri="{FF2B5EF4-FFF2-40B4-BE49-F238E27FC236}">
                <a16:creationId xmlns:a16="http://schemas.microsoft.com/office/drawing/2014/main" id="{C6C0B155-B42A-4C9C-8D02-E63D0B51026C}"/>
              </a:ext>
            </a:extLst>
          </p:cNvPr>
          <p:cNvSpPr>
            <a:spLocks noGrp="1" noChangeArrowheads="1"/>
          </p:cNvSpPr>
          <p:nvPr>
            <p:ph type="body"/>
          </p:nvPr>
        </p:nvSpPr>
        <p:spPr bwMode="auto">
          <a:xfrm>
            <a:off x="567273" y="2514856"/>
            <a:ext cx="8827332" cy="3676318"/>
          </a:xfrm>
          <a:solidFill>
            <a:srgbClr val="FFFFFF"/>
          </a:solidFill>
          <a:ln w="9360">
            <a:solidFill>
              <a:srgbClr val="000000"/>
            </a:solidFill>
            <a:miter lim="800000"/>
            <a:headEnd/>
            <a:tailEnd/>
          </a:ln>
        </p:spPr>
        <p:txBody>
          <a:bodyPr wrap="square" lIns="88609" tIns="44485" rIns="88609" bIns="44485" numCol="1" anchor="t" anchorCtr="0" compatLnSpc="1">
            <a:prstTxWarp prst="textNoShape">
              <a:avLst/>
            </a:prstTxWarp>
          </a:bodyPr>
          <a:lstStyle/>
          <a:p>
            <a:pPr>
              <a:spcBef>
                <a:spcPts val="452"/>
              </a:spcBef>
              <a:tabLst>
                <a:tab pos="0" algn="l"/>
                <a:tab pos="918639" algn="l"/>
                <a:tab pos="1837279" algn="l"/>
                <a:tab pos="2755919" algn="l"/>
                <a:tab pos="3674558" algn="l"/>
                <a:tab pos="4593197" algn="l"/>
                <a:tab pos="5511837" algn="l"/>
                <a:tab pos="6430477" algn="l"/>
                <a:tab pos="7349116" algn="l"/>
                <a:tab pos="8267756" algn="l"/>
                <a:tab pos="9186395" algn="l"/>
                <a:tab pos="10105035" algn="l"/>
              </a:tabLst>
            </a:pPr>
            <a:endParaRPr lang="fr-FR" altLang="fr-FR" b="1" dirty="0">
              <a:solidFill>
                <a:srgbClr val="990000"/>
              </a:solidFill>
              <a:latin typeface="Verdana" panose="020B0604030504040204" pitchFamily="34" charset="0"/>
              <a:ea typeface="Helvetica Neue"/>
              <a:cs typeface="Helvetica Neue"/>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E6D89107-5F96-4A59-8330-7EF29CB67C81}" type="slidenum">
              <a:rPr lang="fr-FR" altLang="fr-FR" smtClean="0"/>
              <a:pPr>
                <a:defRPr/>
              </a:pPr>
              <a:t>31</a:t>
            </a:fld>
            <a:endParaRPr lang="fr-FR" altLang="fr-FR" dirty="0"/>
          </a:p>
        </p:txBody>
      </p:sp>
    </p:spTree>
    <p:extLst>
      <p:ext uri="{BB962C8B-B14F-4D97-AF65-F5344CB8AC3E}">
        <p14:creationId xmlns:p14="http://schemas.microsoft.com/office/powerpoint/2010/main" val="3435843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Parcoursup</a:t>
            </a:r>
            <a:r>
              <a:rPr lang="fr-FR" dirty="0"/>
              <a:t> généralités</a:t>
            </a:r>
          </a:p>
          <a:p>
            <a:r>
              <a:rPr lang="fr-FR" dirty="0"/>
              <a:t>Filières d’études </a:t>
            </a:r>
          </a:p>
          <a:p>
            <a:r>
              <a:rPr lang="fr-FR" dirty="0"/>
              <a:t>Stages journées portes ouvertes</a:t>
            </a:r>
          </a:p>
          <a:p>
            <a:r>
              <a:rPr lang="fr-FR" dirty="0"/>
              <a:t>Apprentissage</a:t>
            </a:r>
          </a:p>
          <a:p>
            <a:r>
              <a:rPr lang="fr-FR" dirty="0"/>
              <a:t>Les bacs</a:t>
            </a:r>
          </a:p>
          <a:p>
            <a:r>
              <a:rPr lang="fr-FR" dirty="0"/>
              <a:t>Enseignements et options</a:t>
            </a:r>
          </a:p>
          <a:p>
            <a:r>
              <a:rPr lang="fr-FR" dirty="0"/>
              <a:t>Métiers</a:t>
            </a:r>
          </a:p>
        </p:txBody>
      </p:sp>
      <p:sp>
        <p:nvSpPr>
          <p:cNvPr id="4" name="Espace réservé du numéro de diapositive 3"/>
          <p:cNvSpPr>
            <a:spLocks noGrp="1"/>
          </p:cNvSpPr>
          <p:nvPr>
            <p:ph type="sldNum" sz="quarter" idx="5"/>
          </p:nvPr>
        </p:nvSpPr>
        <p:spPr/>
        <p:txBody>
          <a:bodyPr/>
          <a:lstStyle/>
          <a:p>
            <a:pPr>
              <a:defRPr/>
            </a:pPr>
            <a:fld id="{E6D89107-5F96-4A59-8330-7EF29CB67C81}" type="slidenum">
              <a:rPr lang="fr-FR" altLang="fr-FR" smtClean="0"/>
              <a:pPr>
                <a:defRPr/>
              </a:pPr>
              <a:t>32</a:t>
            </a:fld>
            <a:endParaRPr lang="fr-FR" altLang="fr-FR" dirty="0"/>
          </a:p>
        </p:txBody>
      </p:sp>
    </p:spTree>
    <p:extLst>
      <p:ext uri="{BB962C8B-B14F-4D97-AF65-F5344CB8AC3E}">
        <p14:creationId xmlns:p14="http://schemas.microsoft.com/office/powerpoint/2010/main" val="25759798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a:defRPr/>
            </a:pPr>
            <a:fld id="{E6D89107-5F96-4A59-8330-7EF29CB67C81}" type="slidenum">
              <a:rPr lang="fr-FR" altLang="fr-FR" smtClean="0"/>
              <a:pPr>
                <a:defRPr/>
              </a:pPr>
              <a:t>33</a:t>
            </a:fld>
            <a:endParaRPr lang="fr-FR" altLang="fr-FR" dirty="0"/>
          </a:p>
        </p:txBody>
      </p:sp>
    </p:spTree>
    <p:extLst>
      <p:ext uri="{BB962C8B-B14F-4D97-AF65-F5344CB8AC3E}">
        <p14:creationId xmlns:p14="http://schemas.microsoft.com/office/powerpoint/2010/main" val="2507520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a:extLst>
              <a:ext uri="{FF2B5EF4-FFF2-40B4-BE49-F238E27FC236}">
                <a16:creationId xmlns:a16="http://schemas.microsoft.com/office/drawing/2014/main" id="{ED51675F-304D-4444-AE5F-D1FF33E2897C}"/>
              </a:ext>
            </a:extLst>
          </p:cNvPr>
          <p:cNvSpPr>
            <a:spLocks noGrp="1"/>
          </p:cNvSpPr>
          <p:nvPr>
            <p:ph type="dt" sz="half" idx="10"/>
          </p:nvPr>
        </p:nvSpPr>
        <p:spPr/>
        <p:txBody>
          <a:bodyPr/>
          <a:lstStyle>
            <a:lvl1pPr>
              <a:defRPr/>
            </a:lvl1pPr>
          </a:lstStyle>
          <a:p>
            <a:pPr>
              <a:defRPr/>
            </a:pPr>
            <a:fld id="{569434CE-77FE-4E73-BB47-43A939A7D6E6}" type="datetimeFigureOut">
              <a:rPr lang="fr-FR"/>
              <a:pPr>
                <a:defRPr/>
              </a:pPr>
              <a:t>02/11/2026</a:t>
            </a:fld>
            <a:endParaRPr lang="fr-FR" dirty="0"/>
          </a:p>
        </p:txBody>
      </p:sp>
      <p:sp>
        <p:nvSpPr>
          <p:cNvPr id="5" name="Espace réservé du pied de page 4">
            <a:extLst>
              <a:ext uri="{FF2B5EF4-FFF2-40B4-BE49-F238E27FC236}">
                <a16:creationId xmlns:a16="http://schemas.microsoft.com/office/drawing/2014/main" id="{73B2918C-FAC9-4AE4-87CE-5053171B6CBD}"/>
              </a:ext>
            </a:extLst>
          </p:cNvPr>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a:extLst>
              <a:ext uri="{FF2B5EF4-FFF2-40B4-BE49-F238E27FC236}">
                <a16:creationId xmlns:a16="http://schemas.microsoft.com/office/drawing/2014/main" id="{76543AC7-E3A0-4002-96C2-75B81CDA52D2}"/>
              </a:ext>
            </a:extLst>
          </p:cNvPr>
          <p:cNvSpPr>
            <a:spLocks noGrp="1"/>
          </p:cNvSpPr>
          <p:nvPr>
            <p:ph type="sldNum" sz="quarter" idx="12"/>
          </p:nvPr>
        </p:nvSpPr>
        <p:spPr/>
        <p:txBody>
          <a:bodyPr/>
          <a:lstStyle>
            <a:lvl1pPr>
              <a:defRPr/>
            </a:lvl1pPr>
          </a:lstStyle>
          <a:p>
            <a:pPr>
              <a:defRPr/>
            </a:pPr>
            <a:fld id="{5A0E74DE-F35D-4342-9113-859E06DF2F30}" type="slidenum">
              <a:rPr lang="fr-FR" altLang="fr-FR"/>
              <a:pPr>
                <a:defRPr/>
              </a:pPr>
              <a:t>‹N°›</a:t>
            </a:fld>
            <a:endParaRPr lang="fr-FR" altLang="fr-FR" dirty="0"/>
          </a:p>
        </p:txBody>
      </p:sp>
    </p:spTree>
    <p:extLst>
      <p:ext uri="{BB962C8B-B14F-4D97-AF65-F5344CB8AC3E}">
        <p14:creationId xmlns:p14="http://schemas.microsoft.com/office/powerpoint/2010/main" val="1068741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675943-A7F6-414D-9D4B-DCD7784B7B5F}"/>
              </a:ext>
            </a:extLst>
          </p:cNvPr>
          <p:cNvSpPr>
            <a:spLocks noGrp="1"/>
          </p:cNvSpPr>
          <p:nvPr>
            <p:ph type="dt" sz="half" idx="10"/>
          </p:nvPr>
        </p:nvSpPr>
        <p:spPr/>
        <p:txBody>
          <a:bodyPr/>
          <a:lstStyle>
            <a:lvl1pPr>
              <a:defRPr/>
            </a:lvl1pPr>
          </a:lstStyle>
          <a:p>
            <a:pPr>
              <a:defRPr/>
            </a:pPr>
            <a:fld id="{703305B1-EDA6-4F13-AFE3-9C96A6774281}" type="datetimeFigureOut">
              <a:rPr lang="fr-FR"/>
              <a:pPr>
                <a:defRPr/>
              </a:pPr>
              <a:t>02/11/2026</a:t>
            </a:fld>
            <a:endParaRPr lang="fr-FR" dirty="0"/>
          </a:p>
        </p:txBody>
      </p:sp>
      <p:sp>
        <p:nvSpPr>
          <p:cNvPr id="5" name="Espace réservé du pied de page 4">
            <a:extLst>
              <a:ext uri="{FF2B5EF4-FFF2-40B4-BE49-F238E27FC236}">
                <a16:creationId xmlns:a16="http://schemas.microsoft.com/office/drawing/2014/main" id="{87337E9D-F2D4-43B6-BC01-86273A255C1F}"/>
              </a:ext>
            </a:extLst>
          </p:cNvPr>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a:extLst>
              <a:ext uri="{FF2B5EF4-FFF2-40B4-BE49-F238E27FC236}">
                <a16:creationId xmlns:a16="http://schemas.microsoft.com/office/drawing/2014/main" id="{0A58ECD7-7283-42A4-8BF3-977C09D2C6EB}"/>
              </a:ext>
            </a:extLst>
          </p:cNvPr>
          <p:cNvSpPr>
            <a:spLocks noGrp="1"/>
          </p:cNvSpPr>
          <p:nvPr>
            <p:ph type="sldNum" sz="quarter" idx="12"/>
          </p:nvPr>
        </p:nvSpPr>
        <p:spPr/>
        <p:txBody>
          <a:bodyPr/>
          <a:lstStyle>
            <a:lvl1pPr>
              <a:defRPr/>
            </a:lvl1pPr>
          </a:lstStyle>
          <a:p>
            <a:pPr>
              <a:defRPr/>
            </a:pPr>
            <a:fld id="{E72481E6-E249-41DC-93C5-7B186DFE480F}" type="slidenum">
              <a:rPr lang="fr-FR" altLang="fr-FR"/>
              <a:pPr>
                <a:defRPr/>
              </a:pPr>
              <a:t>‹N°›</a:t>
            </a:fld>
            <a:endParaRPr lang="fr-FR" altLang="fr-FR" dirty="0"/>
          </a:p>
        </p:txBody>
      </p:sp>
    </p:spTree>
    <p:extLst>
      <p:ext uri="{BB962C8B-B14F-4D97-AF65-F5344CB8AC3E}">
        <p14:creationId xmlns:p14="http://schemas.microsoft.com/office/powerpoint/2010/main" val="2321167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43AECFD-ABC9-4106-83E6-6D0864FA1F40}"/>
              </a:ext>
            </a:extLst>
          </p:cNvPr>
          <p:cNvSpPr>
            <a:spLocks noGrp="1"/>
          </p:cNvSpPr>
          <p:nvPr>
            <p:ph type="dt" sz="half" idx="10"/>
          </p:nvPr>
        </p:nvSpPr>
        <p:spPr/>
        <p:txBody>
          <a:bodyPr/>
          <a:lstStyle>
            <a:lvl1pPr>
              <a:defRPr/>
            </a:lvl1pPr>
          </a:lstStyle>
          <a:p>
            <a:pPr>
              <a:defRPr/>
            </a:pPr>
            <a:fld id="{72A4D019-318B-4724-B08B-8DDC62CA3F68}" type="datetimeFigureOut">
              <a:rPr lang="fr-FR"/>
              <a:pPr>
                <a:defRPr/>
              </a:pPr>
              <a:t>02/11/2026</a:t>
            </a:fld>
            <a:endParaRPr lang="fr-FR" dirty="0"/>
          </a:p>
        </p:txBody>
      </p:sp>
      <p:sp>
        <p:nvSpPr>
          <p:cNvPr id="5" name="Espace réservé du pied de page 4">
            <a:extLst>
              <a:ext uri="{FF2B5EF4-FFF2-40B4-BE49-F238E27FC236}">
                <a16:creationId xmlns:a16="http://schemas.microsoft.com/office/drawing/2014/main" id="{49E98D00-1EA9-497A-81E7-AC73B209F8B2}"/>
              </a:ext>
            </a:extLst>
          </p:cNvPr>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a:extLst>
              <a:ext uri="{FF2B5EF4-FFF2-40B4-BE49-F238E27FC236}">
                <a16:creationId xmlns:a16="http://schemas.microsoft.com/office/drawing/2014/main" id="{73EFA94E-370E-448E-8698-99902830B00E}"/>
              </a:ext>
            </a:extLst>
          </p:cNvPr>
          <p:cNvSpPr>
            <a:spLocks noGrp="1"/>
          </p:cNvSpPr>
          <p:nvPr>
            <p:ph type="sldNum" sz="quarter" idx="12"/>
          </p:nvPr>
        </p:nvSpPr>
        <p:spPr/>
        <p:txBody>
          <a:bodyPr/>
          <a:lstStyle>
            <a:lvl1pPr>
              <a:defRPr/>
            </a:lvl1pPr>
          </a:lstStyle>
          <a:p>
            <a:pPr>
              <a:defRPr/>
            </a:pPr>
            <a:fld id="{1CC09554-E561-4F9D-8A88-466CDC1FBDD4}" type="slidenum">
              <a:rPr lang="fr-FR" altLang="fr-FR"/>
              <a:pPr>
                <a:defRPr/>
              </a:pPr>
              <a:t>‹N°›</a:t>
            </a:fld>
            <a:endParaRPr lang="fr-FR" altLang="fr-FR" dirty="0"/>
          </a:p>
        </p:txBody>
      </p:sp>
    </p:spTree>
    <p:extLst>
      <p:ext uri="{BB962C8B-B14F-4D97-AF65-F5344CB8AC3E}">
        <p14:creationId xmlns:p14="http://schemas.microsoft.com/office/powerpoint/2010/main" val="317388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a:extLst>
              <a:ext uri="{FF2B5EF4-FFF2-40B4-BE49-F238E27FC236}">
                <a16:creationId xmlns:a16="http://schemas.microsoft.com/office/drawing/2014/main" id="{7C941D79-56E1-45A0-86E1-7D1B3EEDA105}"/>
              </a:ext>
            </a:extLst>
          </p:cNvPr>
          <p:cNvSpPr>
            <a:spLocks noGrp="1"/>
          </p:cNvSpPr>
          <p:nvPr>
            <p:ph type="dt" sz="half" idx="10"/>
          </p:nvPr>
        </p:nvSpPr>
        <p:spPr/>
        <p:txBody>
          <a:bodyPr/>
          <a:lstStyle>
            <a:lvl1pPr>
              <a:defRPr/>
            </a:lvl1pPr>
          </a:lstStyle>
          <a:p>
            <a:pPr>
              <a:defRPr/>
            </a:pPr>
            <a:fld id="{11AA3DB5-9114-4238-80BE-9EB9380564A7}" type="datetimeFigureOut">
              <a:rPr lang="fr-FR"/>
              <a:pPr>
                <a:defRPr/>
              </a:pPr>
              <a:t>02/11/2026</a:t>
            </a:fld>
            <a:endParaRPr lang="fr-FR" dirty="0"/>
          </a:p>
        </p:txBody>
      </p:sp>
      <p:sp>
        <p:nvSpPr>
          <p:cNvPr id="6" name="Espace réservé du pied de page 4">
            <a:extLst>
              <a:ext uri="{FF2B5EF4-FFF2-40B4-BE49-F238E27FC236}">
                <a16:creationId xmlns:a16="http://schemas.microsoft.com/office/drawing/2014/main" id="{05C243A7-C506-4589-97BC-BBC6BB13DBF0}"/>
              </a:ext>
            </a:extLst>
          </p:cNvPr>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a:extLst>
              <a:ext uri="{FF2B5EF4-FFF2-40B4-BE49-F238E27FC236}">
                <a16:creationId xmlns:a16="http://schemas.microsoft.com/office/drawing/2014/main" id="{21DA5143-791C-4159-835E-DC2326D2C7AF}"/>
              </a:ext>
            </a:extLst>
          </p:cNvPr>
          <p:cNvSpPr>
            <a:spLocks noGrp="1"/>
          </p:cNvSpPr>
          <p:nvPr>
            <p:ph type="sldNum" sz="quarter" idx="12"/>
          </p:nvPr>
        </p:nvSpPr>
        <p:spPr/>
        <p:txBody>
          <a:bodyPr/>
          <a:lstStyle>
            <a:lvl1pPr>
              <a:defRPr/>
            </a:lvl1pPr>
          </a:lstStyle>
          <a:p>
            <a:pPr>
              <a:defRPr/>
            </a:pPr>
            <a:fld id="{28E01057-C9CD-4A7C-8D26-3F41B01E7EE2}" type="slidenum">
              <a:rPr lang="fr-FR" altLang="fr-FR"/>
              <a:pPr>
                <a:defRPr/>
              </a:pPr>
              <a:t>‹N°›</a:t>
            </a:fld>
            <a:endParaRPr lang="fr-FR" altLang="fr-FR" dirty="0"/>
          </a:p>
        </p:txBody>
      </p:sp>
    </p:spTree>
    <p:extLst>
      <p:ext uri="{BB962C8B-B14F-4D97-AF65-F5344CB8AC3E}">
        <p14:creationId xmlns:p14="http://schemas.microsoft.com/office/powerpoint/2010/main" val="766964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801EB7A6-19FD-454A-8B8B-1E223BD838A4}"/>
              </a:ext>
            </a:extLst>
          </p:cNvPr>
          <p:cNvSpPr>
            <a:spLocks noGrp="1"/>
          </p:cNvSpPr>
          <p:nvPr>
            <p:ph type="dt" sz="half" idx="10"/>
          </p:nvPr>
        </p:nvSpPr>
        <p:spPr/>
        <p:txBody>
          <a:bodyPr/>
          <a:lstStyle>
            <a:lvl1pPr>
              <a:defRPr/>
            </a:lvl1pPr>
          </a:lstStyle>
          <a:p>
            <a:pPr>
              <a:defRPr/>
            </a:pPr>
            <a:fld id="{ADBD9F60-11A2-44CB-8B07-E74B77102DC4}" type="datetimeFigureOut">
              <a:rPr lang="fr-FR"/>
              <a:pPr>
                <a:defRPr/>
              </a:pPr>
              <a:t>02/11/2026</a:t>
            </a:fld>
            <a:endParaRPr lang="fr-FR" dirty="0"/>
          </a:p>
        </p:txBody>
      </p:sp>
      <p:sp>
        <p:nvSpPr>
          <p:cNvPr id="8" name="Espace réservé du pied de page 4">
            <a:extLst>
              <a:ext uri="{FF2B5EF4-FFF2-40B4-BE49-F238E27FC236}">
                <a16:creationId xmlns:a16="http://schemas.microsoft.com/office/drawing/2014/main" id="{CC7C0341-04FB-41B2-8AC8-566C217F7E8D}"/>
              </a:ext>
            </a:extLst>
          </p:cNvPr>
          <p:cNvSpPr>
            <a:spLocks noGrp="1"/>
          </p:cNvSpPr>
          <p:nvPr>
            <p:ph type="ftr" sz="quarter" idx="11"/>
          </p:nvPr>
        </p:nvSpPr>
        <p:spPr/>
        <p:txBody>
          <a:bodyPr/>
          <a:lstStyle>
            <a:lvl1pPr>
              <a:defRPr/>
            </a:lvl1pPr>
          </a:lstStyle>
          <a:p>
            <a:pPr>
              <a:defRPr/>
            </a:pPr>
            <a:endParaRPr lang="fr-FR" dirty="0"/>
          </a:p>
        </p:txBody>
      </p:sp>
      <p:sp>
        <p:nvSpPr>
          <p:cNvPr id="9" name="Espace réservé du numéro de diapositive 5">
            <a:extLst>
              <a:ext uri="{FF2B5EF4-FFF2-40B4-BE49-F238E27FC236}">
                <a16:creationId xmlns:a16="http://schemas.microsoft.com/office/drawing/2014/main" id="{F7CC4EF2-CECF-49D3-A533-7DE49B601238}"/>
              </a:ext>
            </a:extLst>
          </p:cNvPr>
          <p:cNvSpPr>
            <a:spLocks noGrp="1"/>
          </p:cNvSpPr>
          <p:nvPr>
            <p:ph type="sldNum" sz="quarter" idx="12"/>
          </p:nvPr>
        </p:nvSpPr>
        <p:spPr/>
        <p:txBody>
          <a:bodyPr/>
          <a:lstStyle>
            <a:lvl1pPr>
              <a:defRPr/>
            </a:lvl1pPr>
          </a:lstStyle>
          <a:p>
            <a:pPr>
              <a:defRPr/>
            </a:pPr>
            <a:fld id="{18F55AB8-7818-48BF-99C5-28F17E5CDE76}" type="slidenum">
              <a:rPr lang="fr-FR" altLang="fr-FR"/>
              <a:pPr>
                <a:defRPr/>
              </a:pPr>
              <a:t>‹N°›</a:t>
            </a:fld>
            <a:endParaRPr lang="fr-FR" altLang="fr-FR" dirty="0"/>
          </a:p>
        </p:txBody>
      </p:sp>
    </p:spTree>
    <p:extLst>
      <p:ext uri="{BB962C8B-B14F-4D97-AF65-F5344CB8AC3E}">
        <p14:creationId xmlns:p14="http://schemas.microsoft.com/office/powerpoint/2010/main" val="4262800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3">
            <a:extLst>
              <a:ext uri="{FF2B5EF4-FFF2-40B4-BE49-F238E27FC236}">
                <a16:creationId xmlns:a16="http://schemas.microsoft.com/office/drawing/2014/main" id="{010FC55B-4FC9-41D4-89BD-2FD8B32FEAF5}"/>
              </a:ext>
            </a:extLst>
          </p:cNvPr>
          <p:cNvSpPr>
            <a:spLocks noGrp="1"/>
          </p:cNvSpPr>
          <p:nvPr>
            <p:ph type="dt" sz="half" idx="10"/>
          </p:nvPr>
        </p:nvSpPr>
        <p:spPr/>
        <p:txBody>
          <a:bodyPr/>
          <a:lstStyle>
            <a:lvl1pPr>
              <a:defRPr/>
            </a:lvl1pPr>
          </a:lstStyle>
          <a:p>
            <a:pPr>
              <a:defRPr/>
            </a:pPr>
            <a:fld id="{587DDAFA-4222-48EB-B4AF-C41053E13A1C}" type="datetimeFigureOut">
              <a:rPr lang="fr-FR"/>
              <a:pPr>
                <a:defRPr/>
              </a:pPr>
              <a:t>02/11/2026</a:t>
            </a:fld>
            <a:endParaRPr lang="fr-FR" dirty="0"/>
          </a:p>
        </p:txBody>
      </p:sp>
      <p:sp>
        <p:nvSpPr>
          <p:cNvPr id="4" name="Espace réservé du pied de page 4">
            <a:extLst>
              <a:ext uri="{FF2B5EF4-FFF2-40B4-BE49-F238E27FC236}">
                <a16:creationId xmlns:a16="http://schemas.microsoft.com/office/drawing/2014/main" id="{B63157FC-9189-4311-ACBC-801F188E49F9}"/>
              </a:ext>
            </a:extLst>
          </p:cNvPr>
          <p:cNvSpPr>
            <a:spLocks noGrp="1"/>
          </p:cNvSpPr>
          <p:nvPr>
            <p:ph type="ftr" sz="quarter" idx="11"/>
          </p:nvPr>
        </p:nvSpPr>
        <p:spPr/>
        <p:txBody>
          <a:bodyPr/>
          <a:lstStyle>
            <a:lvl1pPr>
              <a:defRPr/>
            </a:lvl1pPr>
          </a:lstStyle>
          <a:p>
            <a:pPr>
              <a:defRPr/>
            </a:pPr>
            <a:endParaRPr lang="fr-FR" dirty="0"/>
          </a:p>
        </p:txBody>
      </p:sp>
      <p:sp>
        <p:nvSpPr>
          <p:cNvPr id="5" name="Espace réservé du numéro de diapositive 5">
            <a:extLst>
              <a:ext uri="{FF2B5EF4-FFF2-40B4-BE49-F238E27FC236}">
                <a16:creationId xmlns:a16="http://schemas.microsoft.com/office/drawing/2014/main" id="{A020AD8A-033E-4FB5-A6CF-EB62C59CDF26}"/>
              </a:ext>
            </a:extLst>
          </p:cNvPr>
          <p:cNvSpPr>
            <a:spLocks noGrp="1"/>
          </p:cNvSpPr>
          <p:nvPr>
            <p:ph type="sldNum" sz="quarter" idx="12"/>
          </p:nvPr>
        </p:nvSpPr>
        <p:spPr/>
        <p:txBody>
          <a:bodyPr/>
          <a:lstStyle>
            <a:lvl1pPr>
              <a:defRPr/>
            </a:lvl1pPr>
          </a:lstStyle>
          <a:p>
            <a:pPr>
              <a:defRPr/>
            </a:pPr>
            <a:fld id="{5E788622-0C95-425B-BCA7-D097F7E49064}" type="slidenum">
              <a:rPr lang="fr-FR" altLang="fr-FR"/>
              <a:pPr>
                <a:defRPr/>
              </a:pPr>
              <a:t>‹N°›</a:t>
            </a:fld>
            <a:endParaRPr lang="fr-FR" altLang="fr-FR" dirty="0"/>
          </a:p>
        </p:txBody>
      </p:sp>
    </p:spTree>
    <p:extLst>
      <p:ext uri="{BB962C8B-B14F-4D97-AF65-F5344CB8AC3E}">
        <p14:creationId xmlns:p14="http://schemas.microsoft.com/office/powerpoint/2010/main" val="1210707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a:extLst>
              <a:ext uri="{FF2B5EF4-FFF2-40B4-BE49-F238E27FC236}">
                <a16:creationId xmlns:a16="http://schemas.microsoft.com/office/drawing/2014/main" id="{F25EBB3F-8589-4FCE-996B-6672B7F4FF00}"/>
              </a:ext>
            </a:extLst>
          </p:cNvPr>
          <p:cNvSpPr>
            <a:spLocks noGrp="1"/>
          </p:cNvSpPr>
          <p:nvPr>
            <p:ph type="dt" sz="half" idx="10"/>
          </p:nvPr>
        </p:nvSpPr>
        <p:spPr/>
        <p:txBody>
          <a:bodyPr/>
          <a:lstStyle>
            <a:lvl1pPr>
              <a:defRPr/>
            </a:lvl1pPr>
          </a:lstStyle>
          <a:p>
            <a:pPr>
              <a:defRPr/>
            </a:pPr>
            <a:fld id="{065552AC-DEAD-4B08-92DD-97F77AF53164}" type="datetimeFigureOut">
              <a:rPr lang="fr-FR"/>
              <a:pPr>
                <a:defRPr/>
              </a:pPr>
              <a:t>02/11/2026</a:t>
            </a:fld>
            <a:endParaRPr lang="fr-FR" dirty="0"/>
          </a:p>
        </p:txBody>
      </p:sp>
      <p:sp>
        <p:nvSpPr>
          <p:cNvPr id="3" name="Espace réservé du pied de page 4">
            <a:extLst>
              <a:ext uri="{FF2B5EF4-FFF2-40B4-BE49-F238E27FC236}">
                <a16:creationId xmlns:a16="http://schemas.microsoft.com/office/drawing/2014/main" id="{5AFE2ACD-98BF-42CF-91A5-1E6593A107AD}"/>
              </a:ext>
            </a:extLst>
          </p:cNvPr>
          <p:cNvSpPr>
            <a:spLocks noGrp="1"/>
          </p:cNvSpPr>
          <p:nvPr>
            <p:ph type="ftr" sz="quarter" idx="11"/>
          </p:nvPr>
        </p:nvSpPr>
        <p:spPr/>
        <p:txBody>
          <a:bodyPr/>
          <a:lstStyle>
            <a:lvl1pPr>
              <a:defRPr/>
            </a:lvl1pPr>
          </a:lstStyle>
          <a:p>
            <a:pPr>
              <a:defRPr/>
            </a:pPr>
            <a:endParaRPr lang="fr-FR" dirty="0"/>
          </a:p>
        </p:txBody>
      </p:sp>
      <p:sp>
        <p:nvSpPr>
          <p:cNvPr id="4" name="Espace réservé du numéro de diapositive 5">
            <a:extLst>
              <a:ext uri="{FF2B5EF4-FFF2-40B4-BE49-F238E27FC236}">
                <a16:creationId xmlns:a16="http://schemas.microsoft.com/office/drawing/2014/main" id="{04BC00D6-565E-4DD8-8ECE-4AEBECFE5BE0}"/>
              </a:ext>
            </a:extLst>
          </p:cNvPr>
          <p:cNvSpPr>
            <a:spLocks noGrp="1"/>
          </p:cNvSpPr>
          <p:nvPr>
            <p:ph type="sldNum" sz="quarter" idx="12"/>
          </p:nvPr>
        </p:nvSpPr>
        <p:spPr/>
        <p:txBody>
          <a:bodyPr/>
          <a:lstStyle>
            <a:lvl1pPr>
              <a:defRPr/>
            </a:lvl1pPr>
          </a:lstStyle>
          <a:p>
            <a:pPr>
              <a:defRPr/>
            </a:pPr>
            <a:fld id="{11D90DBD-F6C5-4045-8324-EA2D6FAFC167}" type="slidenum">
              <a:rPr lang="fr-FR" altLang="fr-FR"/>
              <a:pPr>
                <a:defRPr/>
              </a:pPr>
              <a:t>‹N°›</a:t>
            </a:fld>
            <a:endParaRPr lang="fr-FR" altLang="fr-FR" dirty="0"/>
          </a:p>
        </p:txBody>
      </p:sp>
    </p:spTree>
    <p:extLst>
      <p:ext uri="{BB962C8B-B14F-4D97-AF65-F5344CB8AC3E}">
        <p14:creationId xmlns:p14="http://schemas.microsoft.com/office/powerpoint/2010/main" val="4233504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a:extLst>
              <a:ext uri="{FF2B5EF4-FFF2-40B4-BE49-F238E27FC236}">
                <a16:creationId xmlns:a16="http://schemas.microsoft.com/office/drawing/2014/main" id="{F1CBE4DA-8FBA-4370-B4F7-F4803AF493F7}"/>
              </a:ext>
            </a:extLst>
          </p:cNvPr>
          <p:cNvSpPr>
            <a:spLocks noGrp="1"/>
          </p:cNvSpPr>
          <p:nvPr>
            <p:ph type="dt" sz="half" idx="10"/>
          </p:nvPr>
        </p:nvSpPr>
        <p:spPr/>
        <p:txBody>
          <a:bodyPr/>
          <a:lstStyle>
            <a:lvl1pPr>
              <a:defRPr/>
            </a:lvl1pPr>
          </a:lstStyle>
          <a:p>
            <a:pPr>
              <a:defRPr/>
            </a:pPr>
            <a:fld id="{4754393F-6C02-403E-A22C-24037EEF9959}" type="datetimeFigureOut">
              <a:rPr lang="fr-FR"/>
              <a:pPr>
                <a:defRPr/>
              </a:pPr>
              <a:t>02/11/2026</a:t>
            </a:fld>
            <a:endParaRPr lang="fr-FR" dirty="0"/>
          </a:p>
        </p:txBody>
      </p:sp>
      <p:sp>
        <p:nvSpPr>
          <p:cNvPr id="6" name="Espace réservé du pied de page 4">
            <a:extLst>
              <a:ext uri="{FF2B5EF4-FFF2-40B4-BE49-F238E27FC236}">
                <a16:creationId xmlns:a16="http://schemas.microsoft.com/office/drawing/2014/main" id="{17747C77-6E8A-498F-A761-4DFECC499504}"/>
              </a:ext>
            </a:extLst>
          </p:cNvPr>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a:extLst>
              <a:ext uri="{FF2B5EF4-FFF2-40B4-BE49-F238E27FC236}">
                <a16:creationId xmlns:a16="http://schemas.microsoft.com/office/drawing/2014/main" id="{8F205399-8281-4DFA-9C20-0F77886485ED}"/>
              </a:ext>
            </a:extLst>
          </p:cNvPr>
          <p:cNvSpPr>
            <a:spLocks noGrp="1"/>
          </p:cNvSpPr>
          <p:nvPr>
            <p:ph type="sldNum" sz="quarter" idx="12"/>
          </p:nvPr>
        </p:nvSpPr>
        <p:spPr/>
        <p:txBody>
          <a:bodyPr/>
          <a:lstStyle>
            <a:lvl1pPr>
              <a:defRPr/>
            </a:lvl1pPr>
          </a:lstStyle>
          <a:p>
            <a:pPr>
              <a:defRPr/>
            </a:pPr>
            <a:fld id="{F6571CF6-5FBA-4A15-937E-C4E2CEE2A90A}" type="slidenum">
              <a:rPr lang="fr-FR" altLang="fr-FR"/>
              <a:pPr>
                <a:defRPr/>
              </a:pPr>
              <a:t>‹N°›</a:t>
            </a:fld>
            <a:endParaRPr lang="fr-FR" altLang="fr-FR" dirty="0"/>
          </a:p>
        </p:txBody>
      </p:sp>
    </p:spTree>
    <p:extLst>
      <p:ext uri="{BB962C8B-B14F-4D97-AF65-F5344CB8AC3E}">
        <p14:creationId xmlns:p14="http://schemas.microsoft.com/office/powerpoint/2010/main" val="1755792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a:extLst>
              <a:ext uri="{FF2B5EF4-FFF2-40B4-BE49-F238E27FC236}">
                <a16:creationId xmlns:a16="http://schemas.microsoft.com/office/drawing/2014/main" id="{310D1F8F-6448-4576-89B4-CA06FF273298}"/>
              </a:ext>
            </a:extLst>
          </p:cNvPr>
          <p:cNvSpPr>
            <a:spLocks noGrp="1"/>
          </p:cNvSpPr>
          <p:nvPr>
            <p:ph type="dt" sz="half" idx="10"/>
          </p:nvPr>
        </p:nvSpPr>
        <p:spPr/>
        <p:txBody>
          <a:bodyPr/>
          <a:lstStyle>
            <a:lvl1pPr>
              <a:defRPr/>
            </a:lvl1pPr>
          </a:lstStyle>
          <a:p>
            <a:pPr>
              <a:defRPr/>
            </a:pPr>
            <a:fld id="{A33BF3C4-2A54-4FE8-BA8A-D6D630768B10}" type="datetimeFigureOut">
              <a:rPr lang="fr-FR"/>
              <a:pPr>
                <a:defRPr/>
              </a:pPr>
              <a:t>02/11/2026</a:t>
            </a:fld>
            <a:endParaRPr lang="fr-FR" dirty="0"/>
          </a:p>
        </p:txBody>
      </p:sp>
      <p:sp>
        <p:nvSpPr>
          <p:cNvPr id="6" name="Espace réservé du pied de page 4">
            <a:extLst>
              <a:ext uri="{FF2B5EF4-FFF2-40B4-BE49-F238E27FC236}">
                <a16:creationId xmlns:a16="http://schemas.microsoft.com/office/drawing/2014/main" id="{C7CA8AF1-4138-4939-BDA6-47F6F7A18FE7}"/>
              </a:ext>
            </a:extLst>
          </p:cNvPr>
          <p:cNvSpPr>
            <a:spLocks noGrp="1"/>
          </p:cNvSpPr>
          <p:nvPr>
            <p:ph type="ftr" sz="quarter" idx="11"/>
          </p:nvPr>
        </p:nvSpPr>
        <p:spPr/>
        <p:txBody>
          <a:bodyPr/>
          <a:lstStyle>
            <a:lvl1pPr>
              <a:defRPr/>
            </a:lvl1pPr>
          </a:lstStyle>
          <a:p>
            <a:pPr>
              <a:defRPr/>
            </a:pPr>
            <a:endParaRPr lang="fr-FR" dirty="0"/>
          </a:p>
        </p:txBody>
      </p:sp>
      <p:sp>
        <p:nvSpPr>
          <p:cNvPr id="7" name="Espace réservé du numéro de diapositive 5">
            <a:extLst>
              <a:ext uri="{FF2B5EF4-FFF2-40B4-BE49-F238E27FC236}">
                <a16:creationId xmlns:a16="http://schemas.microsoft.com/office/drawing/2014/main" id="{F606D2B6-9E25-4E4F-8C51-61966F37A5A4}"/>
              </a:ext>
            </a:extLst>
          </p:cNvPr>
          <p:cNvSpPr>
            <a:spLocks noGrp="1"/>
          </p:cNvSpPr>
          <p:nvPr>
            <p:ph type="sldNum" sz="quarter" idx="12"/>
          </p:nvPr>
        </p:nvSpPr>
        <p:spPr/>
        <p:txBody>
          <a:bodyPr/>
          <a:lstStyle>
            <a:lvl1pPr>
              <a:defRPr/>
            </a:lvl1pPr>
          </a:lstStyle>
          <a:p>
            <a:pPr>
              <a:defRPr/>
            </a:pPr>
            <a:fld id="{57AB5ED2-0158-4AF5-B82B-89E98BC05081}" type="slidenum">
              <a:rPr lang="fr-FR" altLang="fr-FR"/>
              <a:pPr>
                <a:defRPr/>
              </a:pPr>
              <a:t>‹N°›</a:t>
            </a:fld>
            <a:endParaRPr lang="fr-FR" altLang="fr-FR" dirty="0"/>
          </a:p>
        </p:txBody>
      </p:sp>
    </p:spTree>
    <p:extLst>
      <p:ext uri="{BB962C8B-B14F-4D97-AF65-F5344CB8AC3E}">
        <p14:creationId xmlns:p14="http://schemas.microsoft.com/office/powerpoint/2010/main" val="656858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36A5D1-59A8-49C6-85A4-C6EADECE6B65}"/>
              </a:ext>
            </a:extLst>
          </p:cNvPr>
          <p:cNvSpPr>
            <a:spLocks noGrp="1"/>
          </p:cNvSpPr>
          <p:nvPr>
            <p:ph type="dt" sz="half" idx="10"/>
          </p:nvPr>
        </p:nvSpPr>
        <p:spPr/>
        <p:txBody>
          <a:bodyPr/>
          <a:lstStyle>
            <a:lvl1pPr>
              <a:defRPr/>
            </a:lvl1pPr>
          </a:lstStyle>
          <a:p>
            <a:pPr>
              <a:defRPr/>
            </a:pPr>
            <a:fld id="{56635533-091C-475E-A1E9-7AA44650F2C2}" type="datetimeFigureOut">
              <a:rPr lang="fr-FR"/>
              <a:pPr>
                <a:defRPr/>
              </a:pPr>
              <a:t>02/11/2026</a:t>
            </a:fld>
            <a:endParaRPr lang="fr-FR" dirty="0"/>
          </a:p>
        </p:txBody>
      </p:sp>
      <p:sp>
        <p:nvSpPr>
          <p:cNvPr id="5" name="Espace réservé du pied de page 4">
            <a:extLst>
              <a:ext uri="{FF2B5EF4-FFF2-40B4-BE49-F238E27FC236}">
                <a16:creationId xmlns:a16="http://schemas.microsoft.com/office/drawing/2014/main" id="{0C3EBFF6-312A-4040-9E29-5B776EBC5E52}"/>
              </a:ext>
            </a:extLst>
          </p:cNvPr>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a:extLst>
              <a:ext uri="{FF2B5EF4-FFF2-40B4-BE49-F238E27FC236}">
                <a16:creationId xmlns:a16="http://schemas.microsoft.com/office/drawing/2014/main" id="{05F817DC-8F9F-4B73-9C6A-9560A4F80038}"/>
              </a:ext>
            </a:extLst>
          </p:cNvPr>
          <p:cNvSpPr>
            <a:spLocks noGrp="1"/>
          </p:cNvSpPr>
          <p:nvPr>
            <p:ph type="sldNum" sz="quarter" idx="12"/>
          </p:nvPr>
        </p:nvSpPr>
        <p:spPr/>
        <p:txBody>
          <a:bodyPr/>
          <a:lstStyle>
            <a:lvl1pPr>
              <a:defRPr/>
            </a:lvl1pPr>
          </a:lstStyle>
          <a:p>
            <a:pPr>
              <a:defRPr/>
            </a:pPr>
            <a:fld id="{8C5252A0-B8A9-47DA-A67B-CDDD71D03F36}" type="slidenum">
              <a:rPr lang="fr-FR" altLang="fr-FR"/>
              <a:pPr>
                <a:defRPr/>
              </a:pPr>
              <a:t>‹N°›</a:t>
            </a:fld>
            <a:endParaRPr lang="fr-FR" altLang="fr-FR" dirty="0"/>
          </a:p>
        </p:txBody>
      </p:sp>
    </p:spTree>
    <p:extLst>
      <p:ext uri="{BB962C8B-B14F-4D97-AF65-F5344CB8AC3E}">
        <p14:creationId xmlns:p14="http://schemas.microsoft.com/office/powerpoint/2010/main" val="3386772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247C804-2374-4830-98E8-334EF266AAA5}"/>
              </a:ext>
            </a:extLst>
          </p:cNvPr>
          <p:cNvSpPr>
            <a:spLocks noGrp="1"/>
          </p:cNvSpPr>
          <p:nvPr>
            <p:ph type="dt" sz="half" idx="10"/>
          </p:nvPr>
        </p:nvSpPr>
        <p:spPr/>
        <p:txBody>
          <a:bodyPr/>
          <a:lstStyle>
            <a:lvl1pPr>
              <a:defRPr/>
            </a:lvl1pPr>
          </a:lstStyle>
          <a:p>
            <a:pPr>
              <a:defRPr/>
            </a:pPr>
            <a:fld id="{79F4B2F2-7483-4622-A6F1-2006E65689A4}" type="datetimeFigureOut">
              <a:rPr lang="fr-FR"/>
              <a:pPr>
                <a:defRPr/>
              </a:pPr>
              <a:t>02/11/2026</a:t>
            </a:fld>
            <a:endParaRPr lang="fr-FR" dirty="0"/>
          </a:p>
        </p:txBody>
      </p:sp>
      <p:sp>
        <p:nvSpPr>
          <p:cNvPr id="5" name="Espace réservé du pied de page 4">
            <a:extLst>
              <a:ext uri="{FF2B5EF4-FFF2-40B4-BE49-F238E27FC236}">
                <a16:creationId xmlns:a16="http://schemas.microsoft.com/office/drawing/2014/main" id="{F1A93CFE-2BB4-4940-9E06-BA783AFCA0C1}"/>
              </a:ext>
            </a:extLst>
          </p:cNvPr>
          <p:cNvSpPr>
            <a:spLocks noGrp="1"/>
          </p:cNvSpPr>
          <p:nvPr>
            <p:ph type="ftr" sz="quarter" idx="11"/>
          </p:nvPr>
        </p:nvSpPr>
        <p:spPr/>
        <p:txBody>
          <a:bodyPr/>
          <a:lstStyle>
            <a:lvl1pPr>
              <a:defRPr/>
            </a:lvl1pPr>
          </a:lstStyle>
          <a:p>
            <a:pPr>
              <a:defRPr/>
            </a:pPr>
            <a:endParaRPr lang="fr-FR" dirty="0"/>
          </a:p>
        </p:txBody>
      </p:sp>
      <p:sp>
        <p:nvSpPr>
          <p:cNvPr id="6" name="Espace réservé du numéro de diapositive 5">
            <a:extLst>
              <a:ext uri="{FF2B5EF4-FFF2-40B4-BE49-F238E27FC236}">
                <a16:creationId xmlns:a16="http://schemas.microsoft.com/office/drawing/2014/main" id="{1A24B0B5-A745-40C6-BADD-64189AE8CE34}"/>
              </a:ext>
            </a:extLst>
          </p:cNvPr>
          <p:cNvSpPr>
            <a:spLocks noGrp="1"/>
          </p:cNvSpPr>
          <p:nvPr>
            <p:ph type="sldNum" sz="quarter" idx="12"/>
          </p:nvPr>
        </p:nvSpPr>
        <p:spPr/>
        <p:txBody>
          <a:bodyPr/>
          <a:lstStyle>
            <a:lvl1pPr>
              <a:defRPr/>
            </a:lvl1pPr>
          </a:lstStyle>
          <a:p>
            <a:pPr>
              <a:defRPr/>
            </a:pPr>
            <a:fld id="{9A029D92-F0BB-436E-AE44-20887270A1CB}" type="slidenum">
              <a:rPr lang="fr-FR" altLang="fr-FR"/>
              <a:pPr>
                <a:defRPr/>
              </a:pPr>
              <a:t>‹N°›</a:t>
            </a:fld>
            <a:endParaRPr lang="fr-FR" altLang="fr-FR" dirty="0"/>
          </a:p>
        </p:txBody>
      </p:sp>
    </p:spTree>
    <p:extLst>
      <p:ext uri="{BB962C8B-B14F-4D97-AF65-F5344CB8AC3E}">
        <p14:creationId xmlns:p14="http://schemas.microsoft.com/office/powerpoint/2010/main" val="3547261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de contenu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6" name="Espace réservé du texte 6"/>
          <p:cNvSpPr>
            <a:spLocks noGrp="1"/>
          </p:cNvSpPr>
          <p:nvPr>
            <p:ph type="body" sz="quarter" idx="13"/>
          </p:nvPr>
        </p:nvSpPr>
        <p:spPr>
          <a:xfrm>
            <a:off x="804863" y="1471083"/>
            <a:ext cx="7881937" cy="4598988"/>
          </a:xfrm>
        </p:spPr>
        <p:txBody>
          <a:bodyPr/>
          <a:lstStyle>
            <a:lvl1pPr marL="177800" marR="0" indent="-177800" algn="l" defTabSz="457200" rtl="0" eaLnBrk="1" fontAlgn="auto" latinLnBrk="0" hangingPunct="1">
              <a:lnSpc>
                <a:spcPct val="100000"/>
              </a:lnSpc>
              <a:spcBef>
                <a:spcPct val="20000"/>
              </a:spcBef>
              <a:spcAft>
                <a:spcPts val="0"/>
              </a:spcAft>
              <a:buClrTx/>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rgbClr val="FF6C1A"/>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rgbClr val="43A5C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FF6C1A"/>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rgbClr val="43A5C1"/>
              </a:buClr>
              <a:buSzTx/>
              <a:buFont typeface="Arial"/>
              <a:buNone/>
              <a:tabL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numéro de diapositive 5">
            <a:extLst>
              <a:ext uri="{FF2B5EF4-FFF2-40B4-BE49-F238E27FC236}">
                <a16:creationId xmlns:a16="http://schemas.microsoft.com/office/drawing/2014/main" id="{97FBC0D0-D631-4D22-97BE-351A77CF08DA}"/>
              </a:ext>
            </a:extLst>
          </p:cNvPr>
          <p:cNvSpPr>
            <a:spLocks noGrp="1"/>
          </p:cNvSpPr>
          <p:nvPr>
            <p:ph type="sldNum" sz="quarter" idx="14"/>
          </p:nvPr>
        </p:nvSpPr>
        <p:spPr/>
        <p:txBody>
          <a:bodyPr/>
          <a:lstStyle>
            <a:lvl1pPr defTabSz="457200">
              <a:defRPr/>
            </a:lvl1pPr>
          </a:lstStyle>
          <a:p>
            <a:fld id="{00CDB8BB-5AE7-41B6-AA30-9FA80D02EA2C}" type="slidenum">
              <a:rPr lang="fr-FR" altLang="fr-FR"/>
              <a:pPr/>
              <a:t>‹N°›</a:t>
            </a:fld>
            <a:endParaRPr lang="fr-FR" altLang="fr-FR"/>
          </a:p>
        </p:txBody>
      </p:sp>
    </p:spTree>
    <p:extLst>
      <p:ext uri="{BB962C8B-B14F-4D97-AF65-F5344CB8AC3E}">
        <p14:creationId xmlns:p14="http://schemas.microsoft.com/office/powerpoint/2010/main" val="257727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age de contenu avec texte et graphiqu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3" name="Espace réservé du contenu 2"/>
          <p:cNvSpPr>
            <a:spLocks noGrp="1"/>
          </p:cNvSpPr>
          <p:nvPr>
            <p:ph idx="1"/>
          </p:nvPr>
        </p:nvSpPr>
        <p:spPr>
          <a:xfrm>
            <a:off x="805400" y="1476296"/>
            <a:ext cx="7881400" cy="4525963"/>
          </a:xfrm>
        </p:spPr>
        <p:txBody>
          <a:bodyPr/>
          <a:lstStyle>
            <a:lvl1pPr marL="177800" marR="0" indent="-177800" algn="l" defTabSz="457200" rtl="0" eaLnBrk="1" fontAlgn="auto" latinLnBrk="0" hangingPunct="1">
              <a:lnSpc>
                <a:spcPct val="100000"/>
              </a:lnSpc>
              <a:spcBef>
                <a:spcPct val="20000"/>
              </a:spcBef>
              <a:spcAft>
                <a:spcPts val="0"/>
              </a:spcAft>
              <a:buClrTx/>
              <a:buSzPct val="100000"/>
              <a:buFont typeface="Arial"/>
              <a:buChar char="■"/>
              <a:tabLst/>
              <a:defRPr/>
            </a:lvl1pPr>
            <a:lvl2pPr marL="627063" marR="0" indent="-169863" algn="l" defTabSz="457200" rtl="0" eaLnBrk="1" fontAlgn="auto" latinLnBrk="0" hangingPunct="1">
              <a:lnSpc>
                <a:spcPct val="100000"/>
              </a:lnSpc>
              <a:spcBef>
                <a:spcPct val="20000"/>
              </a:spcBef>
              <a:spcAft>
                <a:spcPts val="0"/>
              </a:spcAft>
              <a:buClr>
                <a:srgbClr val="FF6C1A"/>
              </a:buClr>
              <a:buSzTx/>
              <a:buFont typeface="Arial Italic"/>
              <a:buChar char="■"/>
              <a:tabLst/>
              <a:defRPr/>
            </a:lvl2pPr>
            <a:lvl3pPr marL="627063" marR="0" indent="0" algn="l" defTabSz="457200" rtl="0" eaLnBrk="1" fontAlgn="auto" latinLnBrk="0" hangingPunct="1">
              <a:lnSpc>
                <a:spcPct val="100000"/>
              </a:lnSpc>
              <a:spcBef>
                <a:spcPct val="20000"/>
              </a:spcBef>
              <a:spcAft>
                <a:spcPts val="0"/>
              </a:spcAft>
              <a:buClr>
                <a:srgbClr val="43A5C1"/>
              </a:buClr>
              <a:buSzTx/>
              <a:buFont typeface="Arial"/>
              <a:buNone/>
              <a:tabLst/>
              <a:defRPr/>
            </a:lvl3pPr>
            <a:lvl4pPr marL="627063" marR="0" indent="177800" algn="l" defTabSz="457200" rtl="0" eaLnBrk="1" fontAlgn="auto" latinLnBrk="0" hangingPunct="1">
              <a:lnSpc>
                <a:spcPct val="100000"/>
              </a:lnSpc>
              <a:spcBef>
                <a:spcPct val="20000"/>
              </a:spcBef>
              <a:spcAft>
                <a:spcPts val="0"/>
              </a:spcAft>
              <a:buClr>
                <a:srgbClr val="FF6C1A"/>
              </a:buClr>
              <a:buSzTx/>
              <a:buFont typeface="Arial"/>
              <a:buChar char="–"/>
              <a:tabLst/>
              <a:defRPr/>
            </a:lvl4pPr>
            <a:lvl5pPr marL="806450" marR="0" indent="0" algn="l" defTabSz="457200" rtl="0" eaLnBrk="1" fontAlgn="auto" latinLnBrk="0" hangingPunct="1">
              <a:lnSpc>
                <a:spcPct val="100000"/>
              </a:lnSpc>
              <a:spcBef>
                <a:spcPct val="20000"/>
              </a:spcBef>
              <a:spcAft>
                <a:spcPts val="0"/>
              </a:spcAft>
              <a:buClr>
                <a:srgbClr val="43A5C1"/>
              </a:buClr>
              <a:buSzTx/>
              <a:buFont typeface="Arial"/>
              <a:buNone/>
              <a:tabLst/>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numéro de diapositive 5">
            <a:extLst>
              <a:ext uri="{FF2B5EF4-FFF2-40B4-BE49-F238E27FC236}">
                <a16:creationId xmlns:a16="http://schemas.microsoft.com/office/drawing/2014/main" id="{7B3B6791-5AFE-4AB9-8212-2937D6F5846E}"/>
              </a:ext>
            </a:extLst>
          </p:cNvPr>
          <p:cNvSpPr>
            <a:spLocks noGrp="1"/>
          </p:cNvSpPr>
          <p:nvPr>
            <p:ph type="sldNum" sz="quarter" idx="10"/>
          </p:nvPr>
        </p:nvSpPr>
        <p:spPr/>
        <p:txBody>
          <a:bodyPr/>
          <a:lstStyle>
            <a:lvl1pPr defTabSz="457200">
              <a:defRPr/>
            </a:lvl1pPr>
          </a:lstStyle>
          <a:p>
            <a:fld id="{54DC138E-FB3A-471A-BFB1-63A6CACDA779}" type="slidenum">
              <a:rPr lang="fr-FR" altLang="fr-FR"/>
              <a:pPr/>
              <a:t>‹N°›</a:t>
            </a:fld>
            <a:endParaRPr lang="fr-FR" altLang="fr-FR"/>
          </a:p>
        </p:txBody>
      </p:sp>
    </p:spTree>
    <p:extLst>
      <p:ext uri="{BB962C8B-B14F-4D97-AF65-F5344CB8AC3E}">
        <p14:creationId xmlns:p14="http://schemas.microsoft.com/office/powerpoint/2010/main" val="3972112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sommair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et modifiez le titre</a:t>
            </a:r>
          </a:p>
        </p:txBody>
      </p:sp>
      <p:sp>
        <p:nvSpPr>
          <p:cNvPr id="7" name="Espace réservé du texte 6"/>
          <p:cNvSpPr>
            <a:spLocks noGrp="1"/>
          </p:cNvSpPr>
          <p:nvPr>
            <p:ph type="body" sz="quarter" idx="13"/>
          </p:nvPr>
        </p:nvSpPr>
        <p:spPr>
          <a:xfrm>
            <a:off x="804863" y="1469378"/>
            <a:ext cx="7881937" cy="4397375"/>
          </a:xfrm>
        </p:spPr>
        <p:txBody>
          <a:bodyPr/>
          <a:lstStyle>
            <a:lvl1pPr>
              <a:buClr>
                <a:srgbClr val="FF6C1A"/>
              </a:buClr>
              <a:defRPr>
                <a:solidFill>
                  <a:srgbClr val="000000"/>
                </a:solidFill>
              </a:defRPr>
            </a:lvl1pPr>
          </a:lstStyle>
          <a:p>
            <a:pPr lvl="0"/>
            <a:r>
              <a:rPr lang="fr-FR" dirty="0"/>
              <a:t>Modifiez les styles du texte du masque</a:t>
            </a:r>
          </a:p>
        </p:txBody>
      </p:sp>
      <p:sp>
        <p:nvSpPr>
          <p:cNvPr id="4" name="Espace réservé du numéro de diapositive 5">
            <a:extLst>
              <a:ext uri="{FF2B5EF4-FFF2-40B4-BE49-F238E27FC236}">
                <a16:creationId xmlns:a16="http://schemas.microsoft.com/office/drawing/2014/main" id="{C7006095-9268-4871-A5BD-4FBB399F0D4A}"/>
              </a:ext>
            </a:extLst>
          </p:cNvPr>
          <p:cNvSpPr>
            <a:spLocks noGrp="1"/>
          </p:cNvSpPr>
          <p:nvPr>
            <p:ph type="sldNum" sz="quarter" idx="14"/>
          </p:nvPr>
        </p:nvSpPr>
        <p:spPr/>
        <p:txBody>
          <a:bodyPr/>
          <a:lstStyle>
            <a:lvl1pPr defTabSz="457200">
              <a:defRPr/>
            </a:lvl1pPr>
          </a:lstStyle>
          <a:p>
            <a:fld id="{055C6EDD-81CB-432B-AFB3-131B0E4120C8}" type="slidenum">
              <a:rPr lang="fr-FR" altLang="fr-FR"/>
              <a:pPr/>
              <a:t>‹N°›</a:t>
            </a:fld>
            <a:endParaRPr lang="fr-FR" altLang="fr-FR"/>
          </a:p>
        </p:txBody>
      </p:sp>
    </p:spTree>
    <p:extLst>
      <p:ext uri="{BB962C8B-B14F-4D97-AF65-F5344CB8AC3E}">
        <p14:creationId xmlns:p14="http://schemas.microsoft.com/office/powerpoint/2010/main" val="1690953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08773" y="69692"/>
            <a:ext cx="8004162" cy="828574"/>
          </a:xfrm>
        </p:spPr>
        <p:txBody>
          <a:bodyPr anchor="b"/>
          <a:lstStyle>
            <a:lvl1pPr algn="l">
              <a:defRPr sz="3000" b="0"/>
            </a:lvl1pPr>
          </a:lstStyle>
          <a:p>
            <a:r>
              <a:rPr lang="fr-FR" dirty="0"/>
              <a:t>Cliquez et modifiez le titre</a:t>
            </a:r>
          </a:p>
        </p:txBody>
      </p:sp>
      <p:sp>
        <p:nvSpPr>
          <p:cNvPr id="3" name="Espace réservé pour une image  2"/>
          <p:cNvSpPr>
            <a:spLocks noGrp="1"/>
          </p:cNvSpPr>
          <p:nvPr>
            <p:ph type="pic" idx="1"/>
          </p:nvPr>
        </p:nvSpPr>
        <p:spPr>
          <a:xfrm>
            <a:off x="677333" y="1494531"/>
            <a:ext cx="7923066" cy="323304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dirty="0"/>
          </a:p>
        </p:txBody>
      </p:sp>
      <p:sp>
        <p:nvSpPr>
          <p:cNvPr id="4" name="Espace réservé du texte 3"/>
          <p:cNvSpPr>
            <a:spLocks noGrp="1"/>
          </p:cNvSpPr>
          <p:nvPr>
            <p:ph type="body" sz="half" idx="2"/>
          </p:nvPr>
        </p:nvSpPr>
        <p:spPr>
          <a:xfrm>
            <a:off x="677333" y="5367338"/>
            <a:ext cx="792306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dirty="0"/>
              <a:t>Cliquez pour modifier les styles du texte du masque</a:t>
            </a:r>
          </a:p>
        </p:txBody>
      </p:sp>
      <p:sp>
        <p:nvSpPr>
          <p:cNvPr id="5" name="Espace réservé du numéro de diapositive 5">
            <a:extLst>
              <a:ext uri="{FF2B5EF4-FFF2-40B4-BE49-F238E27FC236}">
                <a16:creationId xmlns:a16="http://schemas.microsoft.com/office/drawing/2014/main" id="{C076E810-C7BF-48DE-85B8-C51CB8A6675B}"/>
              </a:ext>
            </a:extLst>
          </p:cNvPr>
          <p:cNvSpPr>
            <a:spLocks noGrp="1"/>
          </p:cNvSpPr>
          <p:nvPr>
            <p:ph type="sldNum" sz="quarter" idx="10"/>
          </p:nvPr>
        </p:nvSpPr>
        <p:spPr/>
        <p:txBody>
          <a:bodyPr/>
          <a:lstStyle>
            <a:lvl1pPr defTabSz="457200">
              <a:defRPr/>
            </a:lvl1pPr>
          </a:lstStyle>
          <a:p>
            <a:fld id="{357FDD6F-AE59-45F1-B383-45FC40AF1EE0}" type="slidenum">
              <a:rPr lang="fr-FR" altLang="fr-FR"/>
              <a:pPr/>
              <a:t>‹N°›</a:t>
            </a:fld>
            <a:endParaRPr lang="fr-FR" altLang="fr-FR"/>
          </a:p>
        </p:txBody>
      </p:sp>
    </p:spTree>
    <p:extLst>
      <p:ext uri="{BB962C8B-B14F-4D97-AF65-F5344CB8AC3E}">
        <p14:creationId xmlns:p14="http://schemas.microsoft.com/office/powerpoint/2010/main" val="2598317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a:extLst>
              <a:ext uri="{FF2B5EF4-FFF2-40B4-BE49-F238E27FC236}">
                <a16:creationId xmlns:a16="http://schemas.microsoft.com/office/drawing/2014/main" id="{4407D70C-E708-4F0E-8FC8-E80BB62299B8}"/>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Modifiez le style du titre</a:t>
            </a:r>
          </a:p>
        </p:txBody>
      </p:sp>
      <p:sp>
        <p:nvSpPr>
          <p:cNvPr id="1027" name="Espace réservé du texte 2">
            <a:extLst>
              <a:ext uri="{FF2B5EF4-FFF2-40B4-BE49-F238E27FC236}">
                <a16:creationId xmlns:a16="http://schemas.microsoft.com/office/drawing/2014/main" id="{375E2CD5-34C2-46AD-95A9-463481786CA5}"/>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4" name="Espace réservé de la date 3">
            <a:extLst>
              <a:ext uri="{FF2B5EF4-FFF2-40B4-BE49-F238E27FC236}">
                <a16:creationId xmlns:a16="http://schemas.microsoft.com/office/drawing/2014/main" id="{04288CEE-7A9B-4181-A03C-35A6936F2C5C}"/>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i="0">
                <a:solidFill>
                  <a:schemeClr val="tx1">
                    <a:tint val="75000"/>
                  </a:schemeClr>
                </a:solidFill>
                <a:latin typeface="+mn-lt"/>
                <a:cs typeface="+mn-cs"/>
              </a:defRPr>
            </a:lvl1pPr>
          </a:lstStyle>
          <a:p>
            <a:pPr>
              <a:defRPr/>
            </a:pPr>
            <a:fld id="{43749A00-5C0B-471C-92EE-ABECA7193551}" type="datetimeFigureOut">
              <a:rPr lang="fr-FR"/>
              <a:pPr>
                <a:defRPr/>
              </a:pPr>
              <a:t>02/11/2026</a:t>
            </a:fld>
            <a:endParaRPr lang="fr-FR" dirty="0"/>
          </a:p>
        </p:txBody>
      </p:sp>
      <p:sp>
        <p:nvSpPr>
          <p:cNvPr id="5" name="Espace réservé du pied de page 4">
            <a:extLst>
              <a:ext uri="{FF2B5EF4-FFF2-40B4-BE49-F238E27FC236}">
                <a16:creationId xmlns:a16="http://schemas.microsoft.com/office/drawing/2014/main" id="{90705B23-2C05-49A2-AF7A-B63C44A2B90C}"/>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i="0">
                <a:solidFill>
                  <a:schemeClr val="tx1">
                    <a:tint val="75000"/>
                  </a:schemeClr>
                </a:solidFill>
                <a:latin typeface="+mn-lt"/>
                <a:cs typeface="+mn-cs"/>
              </a:defRPr>
            </a:lvl1pPr>
          </a:lstStyle>
          <a:p>
            <a:pPr>
              <a:defRPr/>
            </a:pPr>
            <a:endParaRPr lang="fr-FR" dirty="0"/>
          </a:p>
        </p:txBody>
      </p:sp>
      <p:sp>
        <p:nvSpPr>
          <p:cNvPr id="6" name="Espace réservé du numéro de diapositive 5">
            <a:extLst>
              <a:ext uri="{FF2B5EF4-FFF2-40B4-BE49-F238E27FC236}">
                <a16:creationId xmlns:a16="http://schemas.microsoft.com/office/drawing/2014/main" id="{737B485C-04A4-4EE5-AA5B-7247495BF3A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i="0">
                <a:solidFill>
                  <a:srgbClr val="898989"/>
                </a:solidFill>
              </a:defRPr>
            </a:lvl1pPr>
          </a:lstStyle>
          <a:p>
            <a:pPr>
              <a:defRPr/>
            </a:pPr>
            <a:fld id="{6E632668-5831-4367-BE2C-13801011F8A4}" type="slidenum">
              <a:rPr lang="fr-FR" altLang="fr-FR"/>
              <a:pPr>
                <a:defRPr/>
              </a:pPr>
              <a:t>‹N°›</a:t>
            </a:fld>
            <a:endParaRPr lang="fr-FR" altLang="fr-F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BC14ECC-4622-4416-8561-CF1BE98B4237}"/>
              </a:ext>
            </a:extLst>
          </p:cNvPr>
          <p:cNvSpPr>
            <a:spLocks noGrp="1"/>
          </p:cNvSpPr>
          <p:nvPr>
            <p:ph type="title"/>
          </p:nvPr>
        </p:nvSpPr>
        <p:spPr>
          <a:xfrm>
            <a:off x="804863" y="182563"/>
            <a:ext cx="7881937" cy="1287462"/>
          </a:xfrm>
          <a:prstGeom prst="rect">
            <a:avLst/>
          </a:prstGeom>
        </p:spPr>
        <p:txBody>
          <a:bodyPr vert="horz" lIns="91440" tIns="45720" rIns="91440" bIns="45720" rtlCol="0" anchor="ctr">
            <a:normAutofit/>
          </a:bodyPr>
          <a:lstStyle/>
          <a:p>
            <a:r>
              <a:rPr lang="fr-FR" dirty="0"/>
              <a:t>Cliquez et modifiez le titre</a:t>
            </a:r>
          </a:p>
        </p:txBody>
      </p:sp>
      <p:sp>
        <p:nvSpPr>
          <p:cNvPr id="1027" name="Espace réservé du texte 2">
            <a:extLst>
              <a:ext uri="{FF2B5EF4-FFF2-40B4-BE49-F238E27FC236}">
                <a16:creationId xmlns:a16="http://schemas.microsoft.com/office/drawing/2014/main" id="{F1592227-2ACA-43FB-8E9C-29FD3DD628D0}"/>
              </a:ext>
            </a:extLst>
          </p:cNvPr>
          <p:cNvSpPr>
            <a:spLocks noGrp="1"/>
          </p:cNvSpPr>
          <p:nvPr>
            <p:ph type="body" idx="1"/>
          </p:nvPr>
        </p:nvSpPr>
        <p:spPr bwMode="auto">
          <a:xfrm>
            <a:off x="804863" y="1476375"/>
            <a:ext cx="78819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 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numéro de diapositive 5">
            <a:extLst>
              <a:ext uri="{FF2B5EF4-FFF2-40B4-BE49-F238E27FC236}">
                <a16:creationId xmlns:a16="http://schemas.microsoft.com/office/drawing/2014/main" id="{A53FF71F-CEFC-4311-AC96-C605F14C1C3A}"/>
              </a:ext>
            </a:extLst>
          </p:cNvPr>
          <p:cNvSpPr>
            <a:spLocks noGrp="1"/>
          </p:cNvSpPr>
          <p:nvPr>
            <p:ph type="sldNum" sz="quarter" idx="4"/>
          </p:nvPr>
        </p:nvSpPr>
        <p:spPr>
          <a:xfrm>
            <a:off x="8150225" y="6391275"/>
            <a:ext cx="450850" cy="365125"/>
          </a:xfrm>
          <a:prstGeom prst="rect">
            <a:avLst/>
          </a:prstGeom>
        </p:spPr>
        <p:txBody>
          <a:bodyPr vert="horz" wrap="square" lIns="91440" tIns="45720" rIns="91440" bIns="45720" numCol="1" anchor="ctr" anchorCtr="0" compatLnSpc="1">
            <a:prstTxWarp prst="textNoShape">
              <a:avLst/>
            </a:prstTxWarp>
          </a:bodyPr>
          <a:lstStyle>
            <a:lvl1pPr algn="r" defTabSz="914400">
              <a:defRPr sz="900" b="1">
                <a:solidFill>
                  <a:srgbClr val="404040"/>
                </a:solidFill>
                <a:latin typeface="Arial" panose="020B0604020202020204" pitchFamily="34" charset="0"/>
              </a:defRPr>
            </a:lvl1pPr>
          </a:lstStyle>
          <a:p>
            <a:fld id="{90DB86A8-71F3-4026-8495-4AD972BB454F}" type="slidenum">
              <a:rPr lang="fr-FR" altLang="fr-FR"/>
              <a:pPr/>
              <a:t>‹N°›</a:t>
            </a:fld>
            <a:endParaRPr lang="fr-FR" altLang="fr-FR"/>
          </a:p>
        </p:txBody>
      </p:sp>
      <p:pic>
        <p:nvPicPr>
          <p:cNvPr id="1029" name="Image 4">
            <a:extLst>
              <a:ext uri="{FF2B5EF4-FFF2-40B4-BE49-F238E27FC236}">
                <a16:creationId xmlns:a16="http://schemas.microsoft.com/office/drawing/2014/main" id="{9D6223D9-DD58-4B1F-8E66-38A3957DCBD5}"/>
              </a:ext>
            </a:extLst>
          </p:cNvPr>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0" y="0"/>
            <a:ext cx="91440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Image 3">
            <a:extLst>
              <a:ext uri="{FF2B5EF4-FFF2-40B4-BE49-F238E27FC236}">
                <a16:creationId xmlns:a16="http://schemas.microsoft.com/office/drawing/2014/main" id="{4A7F43A5-F477-4947-B003-2695B9F59922}"/>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281238" y="6405563"/>
            <a:ext cx="9779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Image 6">
            <a:extLst>
              <a:ext uri="{FF2B5EF4-FFF2-40B4-BE49-F238E27FC236}">
                <a16:creationId xmlns:a16="http://schemas.microsoft.com/office/drawing/2014/main" id="{261E16FD-2DED-4DD2-ACAB-F3866BBABE3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6351588" y="6273800"/>
            <a:ext cx="1171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Image 12">
            <a:extLst>
              <a:ext uri="{FF2B5EF4-FFF2-40B4-BE49-F238E27FC236}">
                <a16:creationId xmlns:a16="http://schemas.microsoft.com/office/drawing/2014/main" id="{4CC2B126-B2D7-4850-8CF1-643CC6F6B154}"/>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27088" y="6310313"/>
            <a:ext cx="1252537"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03637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p:txStyles>
    <p:titleStyle>
      <a:lvl1pPr algn="l" defTabSz="457200" rtl="0" eaLnBrk="0" fontAlgn="base" hangingPunct="0">
        <a:spcBef>
          <a:spcPct val="0"/>
        </a:spcBef>
        <a:spcAft>
          <a:spcPct val="0"/>
        </a:spcAft>
        <a:defRPr sz="2500" b="1" kern="1200" cap="all">
          <a:solidFill>
            <a:srgbClr val="404040"/>
          </a:solidFill>
          <a:latin typeface="Arial Black" charset="0"/>
          <a:ea typeface="Arial Black" charset="0"/>
          <a:cs typeface="Arial Black" charset="0"/>
        </a:defRPr>
      </a:lvl1pPr>
      <a:lvl2pPr algn="l" defTabSz="457200" rtl="0" eaLnBrk="0" fontAlgn="base" hangingPunct="0">
        <a:spcBef>
          <a:spcPct val="0"/>
        </a:spcBef>
        <a:spcAft>
          <a:spcPct val="0"/>
        </a:spcAft>
        <a:defRPr sz="2500" b="1">
          <a:solidFill>
            <a:srgbClr val="404040"/>
          </a:solidFill>
          <a:latin typeface="Arial Black" pitchFamily="34" charset="0"/>
          <a:ea typeface="Arial Black" pitchFamily="34" charset="0"/>
          <a:cs typeface="Arial Black" pitchFamily="34" charset="0"/>
        </a:defRPr>
      </a:lvl2pPr>
      <a:lvl3pPr algn="l" defTabSz="457200" rtl="0" eaLnBrk="0" fontAlgn="base" hangingPunct="0">
        <a:spcBef>
          <a:spcPct val="0"/>
        </a:spcBef>
        <a:spcAft>
          <a:spcPct val="0"/>
        </a:spcAft>
        <a:defRPr sz="2500" b="1">
          <a:solidFill>
            <a:srgbClr val="404040"/>
          </a:solidFill>
          <a:latin typeface="Arial Black" pitchFamily="34" charset="0"/>
          <a:ea typeface="Arial Black" pitchFamily="34" charset="0"/>
          <a:cs typeface="Arial Black" pitchFamily="34" charset="0"/>
        </a:defRPr>
      </a:lvl3pPr>
      <a:lvl4pPr algn="l" defTabSz="457200" rtl="0" eaLnBrk="0" fontAlgn="base" hangingPunct="0">
        <a:spcBef>
          <a:spcPct val="0"/>
        </a:spcBef>
        <a:spcAft>
          <a:spcPct val="0"/>
        </a:spcAft>
        <a:defRPr sz="2500" b="1">
          <a:solidFill>
            <a:srgbClr val="404040"/>
          </a:solidFill>
          <a:latin typeface="Arial Black" pitchFamily="34" charset="0"/>
          <a:ea typeface="Arial Black" pitchFamily="34" charset="0"/>
          <a:cs typeface="Arial Black" pitchFamily="34" charset="0"/>
        </a:defRPr>
      </a:lvl4pPr>
      <a:lvl5pPr algn="l" defTabSz="457200" rtl="0" eaLnBrk="0" fontAlgn="base" hangingPunct="0">
        <a:spcBef>
          <a:spcPct val="0"/>
        </a:spcBef>
        <a:spcAft>
          <a:spcPct val="0"/>
        </a:spcAft>
        <a:defRPr sz="2500" b="1">
          <a:solidFill>
            <a:srgbClr val="404040"/>
          </a:solidFill>
          <a:latin typeface="Arial Black" pitchFamily="34" charset="0"/>
          <a:ea typeface="Arial Black" pitchFamily="34" charset="0"/>
          <a:cs typeface="Arial Black" pitchFamily="34" charset="0"/>
        </a:defRPr>
      </a:lvl5pPr>
      <a:lvl6pPr marL="457200" algn="l" defTabSz="457200" rtl="0" fontAlgn="base">
        <a:spcBef>
          <a:spcPct val="0"/>
        </a:spcBef>
        <a:spcAft>
          <a:spcPct val="0"/>
        </a:spcAft>
        <a:defRPr sz="2500" b="1">
          <a:solidFill>
            <a:srgbClr val="404040"/>
          </a:solidFill>
          <a:latin typeface="Arial Black" pitchFamily="34" charset="0"/>
          <a:ea typeface="Arial Black" pitchFamily="34" charset="0"/>
          <a:cs typeface="Arial Black" pitchFamily="34" charset="0"/>
        </a:defRPr>
      </a:lvl6pPr>
      <a:lvl7pPr marL="914400" algn="l" defTabSz="457200" rtl="0" fontAlgn="base">
        <a:spcBef>
          <a:spcPct val="0"/>
        </a:spcBef>
        <a:spcAft>
          <a:spcPct val="0"/>
        </a:spcAft>
        <a:defRPr sz="2500" b="1">
          <a:solidFill>
            <a:srgbClr val="404040"/>
          </a:solidFill>
          <a:latin typeface="Arial Black" pitchFamily="34" charset="0"/>
          <a:ea typeface="Arial Black" pitchFamily="34" charset="0"/>
          <a:cs typeface="Arial Black" pitchFamily="34" charset="0"/>
        </a:defRPr>
      </a:lvl7pPr>
      <a:lvl8pPr marL="1371600" algn="l" defTabSz="457200" rtl="0" fontAlgn="base">
        <a:spcBef>
          <a:spcPct val="0"/>
        </a:spcBef>
        <a:spcAft>
          <a:spcPct val="0"/>
        </a:spcAft>
        <a:defRPr sz="2500" b="1">
          <a:solidFill>
            <a:srgbClr val="404040"/>
          </a:solidFill>
          <a:latin typeface="Arial Black" pitchFamily="34" charset="0"/>
          <a:ea typeface="Arial Black" pitchFamily="34" charset="0"/>
          <a:cs typeface="Arial Black" pitchFamily="34" charset="0"/>
        </a:defRPr>
      </a:lvl8pPr>
      <a:lvl9pPr marL="1828800" algn="l" defTabSz="457200" rtl="0" fontAlgn="base">
        <a:spcBef>
          <a:spcPct val="0"/>
        </a:spcBef>
        <a:spcAft>
          <a:spcPct val="0"/>
        </a:spcAft>
        <a:defRPr sz="2500" b="1">
          <a:solidFill>
            <a:srgbClr val="404040"/>
          </a:solidFill>
          <a:latin typeface="Arial Black" pitchFamily="34" charset="0"/>
          <a:ea typeface="Arial Black" pitchFamily="34" charset="0"/>
          <a:cs typeface="Arial Black" pitchFamily="34" charset="0"/>
        </a:defRPr>
      </a:lvl9pPr>
    </p:titleStyle>
    <p:bodyStyle>
      <a:lvl1pPr marL="177800" indent="-177800" algn="l" defTabSz="457200" rtl="0" eaLnBrk="0" fontAlgn="base" hangingPunct="0">
        <a:spcBef>
          <a:spcPct val="20000"/>
        </a:spcBef>
        <a:spcAft>
          <a:spcPct val="0"/>
        </a:spcAft>
        <a:buClr>
          <a:srgbClr val="FF6C1A"/>
        </a:buClr>
        <a:buSzPct val="100000"/>
        <a:buFont typeface="Arial" panose="020B0604020202020204" pitchFamily="34" charset="0"/>
        <a:buChar char="■"/>
        <a:defRPr kern="1200">
          <a:solidFill>
            <a:srgbClr val="FF6C1A"/>
          </a:solidFill>
          <a:latin typeface="Arial" charset="0"/>
          <a:ea typeface="Arial" charset="0"/>
          <a:cs typeface="Arial" charset="0"/>
        </a:defRPr>
      </a:lvl1pPr>
      <a:lvl2pPr marL="627063" indent="-169863" algn="l" defTabSz="457200" rtl="0" eaLnBrk="0" fontAlgn="base" hangingPunct="0">
        <a:spcBef>
          <a:spcPct val="20000"/>
        </a:spcBef>
        <a:spcAft>
          <a:spcPct val="0"/>
        </a:spcAft>
        <a:buClr>
          <a:srgbClr val="FF6C1A"/>
        </a:buClr>
        <a:buFont typeface="Arial Italic"/>
        <a:buChar char="■"/>
        <a:defRPr sz="1300" kern="1200">
          <a:solidFill>
            <a:schemeClr val="tx1"/>
          </a:solidFill>
          <a:latin typeface="Arial" charset="0"/>
          <a:ea typeface="Arial" charset="0"/>
          <a:cs typeface="Arial" charset="0"/>
        </a:defRPr>
      </a:lvl2pPr>
      <a:lvl3pPr marL="627063" algn="l" defTabSz="457200" rtl="0" eaLnBrk="0" fontAlgn="base" hangingPunct="0">
        <a:spcBef>
          <a:spcPct val="20000"/>
        </a:spcBef>
        <a:spcAft>
          <a:spcPct val="0"/>
        </a:spcAft>
        <a:buClr>
          <a:srgbClr val="9F5BEF"/>
        </a:buClr>
        <a:buFont typeface="Arial" panose="020B0604020202020204" pitchFamily="34" charset="0"/>
        <a:defRPr sz="1300" kern="1200">
          <a:solidFill>
            <a:schemeClr val="tx1"/>
          </a:solidFill>
          <a:latin typeface="Arial" charset="0"/>
          <a:ea typeface="Arial" charset="0"/>
          <a:cs typeface="Arial" charset="0"/>
        </a:defRPr>
      </a:lvl3pPr>
      <a:lvl4pPr marL="627063" indent="177800" algn="l" defTabSz="457200" rtl="0" eaLnBrk="0" fontAlgn="base" hangingPunct="0">
        <a:spcBef>
          <a:spcPct val="20000"/>
        </a:spcBef>
        <a:spcAft>
          <a:spcPct val="0"/>
        </a:spcAft>
        <a:buClr>
          <a:srgbClr val="FF6C1A"/>
        </a:buClr>
        <a:buFont typeface="Arial" panose="020B0604020202020204" pitchFamily="34" charset="0"/>
        <a:buChar char="–"/>
        <a:defRPr sz="1100" kern="1200">
          <a:solidFill>
            <a:schemeClr val="tx1"/>
          </a:solidFill>
          <a:latin typeface="Arial" charset="0"/>
          <a:ea typeface="Arial" charset="0"/>
          <a:cs typeface="Arial" charset="0"/>
        </a:defRPr>
      </a:lvl4pPr>
      <a:lvl5pPr marL="806450" algn="l" defTabSz="457200" rtl="0" eaLnBrk="0" fontAlgn="base" hangingPunct="0">
        <a:spcBef>
          <a:spcPct val="20000"/>
        </a:spcBef>
        <a:spcAft>
          <a:spcPct val="0"/>
        </a:spcAft>
        <a:buClr>
          <a:srgbClr val="9F5BEF"/>
        </a:buClr>
        <a:buFont typeface="Arial" panose="020B0604020202020204" pitchFamily="34" charset="0"/>
        <a:defRPr sz="1100" kern="1200">
          <a:solidFill>
            <a:schemeClr val="tx1"/>
          </a:solidFill>
          <a:latin typeface="Arial"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6.jpeg"/><Relationship Id="rId7" Type="http://schemas.openxmlformats.org/officeDocument/2006/relationships/diagramQuickStyle" Target="../diagrams/quickStyle3.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slide" Target="slide16.xml"/><Relationship Id="rId9" Type="http://schemas.microsoft.com/office/2007/relationships/diagramDrawing" Target="../diagrams/drawing3.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3" name="Rectangle 7">
            <a:extLst>
              <a:ext uri="{FF2B5EF4-FFF2-40B4-BE49-F238E27FC236}">
                <a16:creationId xmlns:a16="http://schemas.microsoft.com/office/drawing/2014/main" id="{94297AB6-C5DF-441B-A175-1BCBFD4256D3}"/>
              </a:ext>
            </a:extLst>
          </p:cNvPr>
          <p:cNvSpPr>
            <a:spLocks noChangeArrowheads="1"/>
          </p:cNvSpPr>
          <p:nvPr/>
        </p:nvSpPr>
        <p:spPr bwMode="auto">
          <a:xfrm>
            <a:off x="1722438" y="2921000"/>
            <a:ext cx="5730875" cy="1841500"/>
          </a:xfrm>
          <a:prstGeom prst="rect">
            <a:avLst/>
          </a:prstGeom>
          <a:noFill/>
          <a:ln>
            <a:noFill/>
          </a:ln>
          <a:effectLst/>
        </p:spPr>
        <p:txBody>
          <a:bodyPr wrap="none" lIns="0" tIns="0" rIns="0" bIns="0" anchor="ctr">
            <a:spAutoFit/>
          </a:bodyPr>
          <a:lstStyle/>
          <a:p>
            <a:pPr algn="ctr" eaLnBrk="1" hangingPunct="1">
              <a:lnSpc>
                <a:spcPct val="95000"/>
              </a:lnSpc>
              <a:buClr>
                <a:srgbClr val="000000"/>
              </a:buClr>
              <a:buSzPct val="45000"/>
              <a:buFont typeface="StarSymbol" charset="0"/>
              <a:buNone/>
              <a:defRPr/>
            </a:pPr>
            <a:r>
              <a:rPr lang="fr-FR" sz="5400" b="1" i="0" dirty="0">
                <a:solidFill>
                  <a:srgbClr val="00519E"/>
                </a:solidFill>
                <a:effectLst>
                  <a:outerShdw blurRad="38100" dist="38100" dir="2700000" algn="tl">
                    <a:srgbClr val="C0C0C0"/>
                  </a:outerShdw>
                </a:effectLst>
                <a:latin typeface="Arial (En-têtes)"/>
              </a:rPr>
              <a:t>Après la seconde</a:t>
            </a:r>
            <a:br>
              <a:rPr lang="fr-FR" sz="5400" b="1" i="0" dirty="0">
                <a:solidFill>
                  <a:srgbClr val="00519E"/>
                </a:solidFill>
                <a:effectLst>
                  <a:outerShdw blurRad="38100" dist="38100" dir="2700000" algn="tl">
                    <a:srgbClr val="C0C0C0"/>
                  </a:outerShdw>
                </a:effectLst>
                <a:latin typeface="Arial (En-têtes)"/>
              </a:rPr>
            </a:br>
            <a:r>
              <a:rPr lang="fr-FR" sz="5400" b="1" i="0" dirty="0">
                <a:solidFill>
                  <a:srgbClr val="00519E"/>
                </a:solidFill>
                <a:effectLst>
                  <a:outerShdw blurRad="38100" dist="38100" dir="2700000" algn="tl">
                    <a:srgbClr val="C0C0C0"/>
                  </a:outerShdw>
                </a:effectLst>
                <a:latin typeface="Arial (En-têtes)"/>
              </a:rPr>
              <a:t>Choisir sa voie…</a:t>
            </a:r>
            <a:br>
              <a:rPr lang="fr-FR" sz="5400" b="1" i="0" dirty="0">
                <a:solidFill>
                  <a:srgbClr val="00519E"/>
                </a:solidFill>
                <a:effectLst>
                  <a:outerShdw blurRad="38100" dist="38100" dir="2700000" algn="tl">
                    <a:srgbClr val="C0C0C0"/>
                  </a:outerShdw>
                </a:effectLst>
                <a:latin typeface="Arial (En-têtes)"/>
              </a:rPr>
            </a:br>
            <a:endParaRPr lang="fr-FR" i="0" dirty="0">
              <a:solidFill>
                <a:srgbClr val="00519E"/>
              </a:solidFill>
              <a:effectLst>
                <a:outerShdw blurRad="38100" dist="38100" dir="2700000" algn="tl">
                  <a:srgbClr val="C0C0C0"/>
                </a:outerShdw>
              </a:effectLst>
              <a:latin typeface="Arial (En-têtes)"/>
            </a:endParaRPr>
          </a:p>
        </p:txBody>
      </p:sp>
      <p:sp>
        <p:nvSpPr>
          <p:cNvPr id="3076" name="Rectangle 5">
            <a:extLst>
              <a:ext uri="{FF2B5EF4-FFF2-40B4-BE49-F238E27FC236}">
                <a16:creationId xmlns:a16="http://schemas.microsoft.com/office/drawing/2014/main" id="{B0215A8A-47DF-4E10-BF67-41602268DE2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E25023C-E851-413B-83CD-628A5803AF9A}"/>
              </a:ext>
            </a:extLst>
          </p:cNvPr>
          <p:cNvSpPr/>
          <p:nvPr/>
        </p:nvSpPr>
        <p:spPr>
          <a:xfrm>
            <a:off x="6049963" y="1811338"/>
            <a:ext cx="2984500" cy="2898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8" name="Rectangle 7">
            <a:extLst>
              <a:ext uri="{FF2B5EF4-FFF2-40B4-BE49-F238E27FC236}">
                <a16:creationId xmlns:a16="http://schemas.microsoft.com/office/drawing/2014/main" id="{1A06D5C5-F6C1-4108-BDB7-7356BDCD584D}"/>
              </a:ext>
            </a:extLst>
          </p:cNvPr>
          <p:cNvSpPr/>
          <p:nvPr/>
        </p:nvSpPr>
        <p:spPr>
          <a:xfrm>
            <a:off x="3059113" y="1811338"/>
            <a:ext cx="2930525" cy="2898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6" name="Rectangle 5">
            <a:extLst>
              <a:ext uri="{FF2B5EF4-FFF2-40B4-BE49-F238E27FC236}">
                <a16:creationId xmlns:a16="http://schemas.microsoft.com/office/drawing/2014/main" id="{B0114E90-C358-47DC-BB9F-FFA295CCBA9E}"/>
              </a:ext>
            </a:extLst>
          </p:cNvPr>
          <p:cNvSpPr/>
          <p:nvPr/>
        </p:nvSpPr>
        <p:spPr>
          <a:xfrm>
            <a:off x="103188" y="1811338"/>
            <a:ext cx="2865437" cy="2898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7173" name="Rectangle 1">
            <a:extLst>
              <a:ext uri="{FF2B5EF4-FFF2-40B4-BE49-F238E27FC236}">
                <a16:creationId xmlns:a16="http://schemas.microsoft.com/office/drawing/2014/main" id="{D112B488-D974-4983-BE7A-9005808CCFB8}"/>
              </a:ext>
            </a:extLst>
          </p:cNvPr>
          <p:cNvSpPr>
            <a:spLocks/>
          </p:cNvSpPr>
          <p:nvPr/>
        </p:nvSpPr>
        <p:spPr bwMode="auto">
          <a:xfrm>
            <a:off x="792163" y="660400"/>
            <a:ext cx="7200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b="1" i="0" dirty="0">
                <a:solidFill>
                  <a:srgbClr val="FF9933"/>
                </a:solidFill>
              </a:rPr>
              <a:t>Choix possibles après une seconde</a:t>
            </a:r>
            <a:endParaRPr lang="fr-FR" altLang="fr-FR" sz="1800" i="0" dirty="0">
              <a:solidFill>
                <a:srgbClr val="FF9933"/>
              </a:solidFill>
            </a:endParaRPr>
          </a:p>
        </p:txBody>
      </p:sp>
      <p:grpSp>
        <p:nvGrpSpPr>
          <p:cNvPr id="7174" name="Group 4">
            <a:extLst>
              <a:ext uri="{FF2B5EF4-FFF2-40B4-BE49-F238E27FC236}">
                <a16:creationId xmlns:a16="http://schemas.microsoft.com/office/drawing/2014/main" id="{E4AB16E2-8AAE-4B23-8726-3F326E514DA9}"/>
              </a:ext>
            </a:extLst>
          </p:cNvPr>
          <p:cNvGrpSpPr>
            <a:grpSpLocks/>
          </p:cNvGrpSpPr>
          <p:nvPr/>
        </p:nvGrpSpPr>
        <p:grpSpPr bwMode="auto">
          <a:xfrm>
            <a:off x="-323850" y="1836738"/>
            <a:ext cx="3167063" cy="2320925"/>
            <a:chOff x="-466402" y="0"/>
            <a:chExt cx="3168352" cy="2322118"/>
          </a:xfrm>
        </p:grpSpPr>
        <p:sp>
          <p:nvSpPr>
            <p:cNvPr id="2" name="Rectangle 5">
              <a:extLst>
                <a:ext uri="{FF2B5EF4-FFF2-40B4-BE49-F238E27FC236}">
                  <a16:creationId xmlns:a16="http://schemas.microsoft.com/office/drawing/2014/main" id="{8BB58195-7DD2-40BB-859C-6B32977AFBEF}"/>
                </a:ext>
              </a:extLst>
            </p:cNvPr>
            <p:cNvSpPr>
              <a:spLocks/>
            </p:cNvSpPr>
            <p:nvPr/>
          </p:nvSpPr>
          <p:spPr bwMode="auto">
            <a:xfrm>
              <a:off x="418196" y="0"/>
              <a:ext cx="1348336" cy="400256"/>
            </a:xfrm>
            <a:prstGeom prst="rect">
              <a:avLst/>
            </a:prstGeom>
            <a:noFill/>
            <a:ln>
              <a:noFill/>
            </a:ln>
            <a:effectLst/>
          </p:spPr>
          <p:txBody>
            <a:bodyPr wrap="none" lIns="46038" tIns="46038" rIns="46038" bIns="46038">
              <a:spAutoFit/>
            </a:bodyPr>
            <a:lstStyle>
              <a:lvl1pPr marL="287338" indent="-287338">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eaLnBrk="0" fontAlgn="base" hangingPunct="0">
                <a:spcBef>
                  <a:spcPct val="0"/>
                </a:spcBef>
                <a:spcAft>
                  <a:spcPct val="0"/>
                </a:spcAf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eaLnBrk="0" fontAlgn="base" hangingPunct="0">
                <a:spcBef>
                  <a:spcPct val="0"/>
                </a:spcBef>
                <a:spcAft>
                  <a:spcPct val="0"/>
                </a:spcAf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eaLnBrk="0" fontAlgn="base" hangingPunct="0">
                <a:spcBef>
                  <a:spcPct val="0"/>
                </a:spcBef>
                <a:spcAft>
                  <a:spcPct val="0"/>
                </a:spcAf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eaLnBrk="0" fontAlgn="base" hangingPunct="0">
                <a:spcBef>
                  <a:spcPct val="0"/>
                </a:spcBef>
                <a:spcAft>
                  <a:spcPct val="0"/>
                </a:spcAf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algn="ctr" eaLnBrk="1" hangingPunct="1">
                <a:defRPr/>
              </a:pPr>
              <a:r>
                <a:rPr lang="fr-FR" altLang="fr-FR" sz="2000" b="1" i="0" dirty="0">
                  <a:solidFill>
                    <a:srgbClr val="FFFFFF"/>
                  </a:solidFill>
                  <a:effectLst>
                    <a:outerShdw blurRad="38100" dist="38100" dir="2700000" algn="tl">
                      <a:srgbClr val="C0C0C0"/>
                    </a:outerShdw>
                  </a:effectLst>
                  <a:cs typeface="+mn-cs"/>
                </a:rPr>
                <a:t>1</a:t>
              </a:r>
              <a:r>
                <a:rPr lang="fr-FR" altLang="fr-FR" sz="2000" b="1" i="0" baseline="30000" dirty="0">
                  <a:solidFill>
                    <a:srgbClr val="FFFFFF"/>
                  </a:solidFill>
                  <a:effectLst>
                    <a:outerShdw blurRad="38100" dist="38100" dir="2700000" algn="tl">
                      <a:srgbClr val="C0C0C0"/>
                    </a:outerShdw>
                  </a:effectLst>
                  <a:cs typeface="+mn-cs"/>
                </a:rPr>
                <a:t>re</a:t>
              </a:r>
              <a:r>
                <a:rPr lang="fr-FR" altLang="fr-FR" sz="2000" b="1" i="0" dirty="0">
                  <a:solidFill>
                    <a:srgbClr val="FFFFFF"/>
                  </a:solidFill>
                  <a:effectLst>
                    <a:outerShdw blurRad="38100" dist="38100" dir="2700000" algn="tl">
                      <a:srgbClr val="C0C0C0"/>
                    </a:outerShdw>
                  </a:effectLst>
                  <a:cs typeface="+mn-cs"/>
                </a:rPr>
                <a:t> générale</a:t>
              </a:r>
            </a:p>
          </p:txBody>
        </p:sp>
        <p:sp>
          <p:nvSpPr>
            <p:cNvPr id="7191" name="Rectangle 6">
              <a:extLst>
                <a:ext uri="{FF2B5EF4-FFF2-40B4-BE49-F238E27FC236}">
                  <a16:creationId xmlns:a16="http://schemas.microsoft.com/office/drawing/2014/main" id="{BC39417C-E604-41AA-A2F2-50FBB8A0FA4A}"/>
                </a:ext>
              </a:extLst>
            </p:cNvPr>
            <p:cNvSpPr>
              <a:spLocks/>
            </p:cNvSpPr>
            <p:nvPr/>
          </p:nvSpPr>
          <p:spPr bwMode="auto">
            <a:xfrm>
              <a:off x="-34354" y="1736700"/>
              <a:ext cx="2520280" cy="58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038" tIns="46038" rIns="46038" bIns="46038">
              <a:spAutoFit/>
            </a:bodyPr>
            <a:lstStyle>
              <a:lvl1pPr marL="319088" indent="-3190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Clr>
                  <a:srgbClr val="CC0000"/>
                </a:buClr>
                <a:buSzPct val="120000"/>
                <a:buFontTx/>
                <a:buNone/>
              </a:pPr>
              <a:r>
                <a:rPr lang="fr-FR" altLang="fr-FR" sz="1600" i="0" dirty="0">
                  <a:solidFill>
                    <a:srgbClr val="FFFFFF"/>
                  </a:solidFill>
                </a:rPr>
                <a:t>Envisager plutôt des</a:t>
              </a:r>
            </a:p>
            <a:p>
              <a:pPr algn="ctr" eaLnBrk="1" hangingPunct="1">
                <a:spcBef>
                  <a:spcPct val="0"/>
                </a:spcBef>
                <a:buClr>
                  <a:srgbClr val="CC0000"/>
                </a:buClr>
                <a:buSzPct val="120000"/>
                <a:buFontTx/>
                <a:buNone/>
              </a:pPr>
              <a:r>
                <a:rPr lang="fr-FR" altLang="fr-FR" sz="1600" b="1" i="0" dirty="0">
                  <a:solidFill>
                    <a:srgbClr val="FFFFFF"/>
                  </a:solidFill>
                </a:rPr>
                <a:t>études supérieures longues</a:t>
              </a:r>
              <a:endParaRPr lang="fr-FR" altLang="fr-FR" sz="1600" i="0" dirty="0"/>
            </a:p>
          </p:txBody>
        </p:sp>
        <p:sp>
          <p:nvSpPr>
            <p:cNvPr id="7192" name="Rectangle 7">
              <a:extLst>
                <a:ext uri="{FF2B5EF4-FFF2-40B4-BE49-F238E27FC236}">
                  <a16:creationId xmlns:a16="http://schemas.microsoft.com/office/drawing/2014/main" id="{00667E02-D247-4131-8C40-F3C4D64CBF02}"/>
                </a:ext>
              </a:extLst>
            </p:cNvPr>
            <p:cNvSpPr>
              <a:spLocks/>
            </p:cNvSpPr>
            <p:nvPr/>
          </p:nvSpPr>
          <p:spPr bwMode="auto">
            <a:xfrm>
              <a:off x="-466402" y="935258"/>
              <a:ext cx="3168352" cy="585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038" tIns="46038" rIns="46038" bIns="46038">
              <a:spAutoFit/>
            </a:bodyPr>
            <a:lstStyle>
              <a:lvl1pPr marL="269875" indent="-319088">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Clr>
                  <a:srgbClr val="CC0000"/>
                </a:buClr>
                <a:buSzPct val="120000"/>
                <a:buFontTx/>
                <a:buNone/>
              </a:pPr>
              <a:r>
                <a:rPr lang="fr-FR" altLang="fr-FR" sz="1600" i="0" dirty="0">
                  <a:solidFill>
                    <a:srgbClr val="FFFFFF"/>
                  </a:solidFill>
                </a:rPr>
                <a:t>  Approfondir</a:t>
              </a:r>
            </a:p>
            <a:p>
              <a:pPr algn="ctr" eaLnBrk="1" hangingPunct="1">
                <a:spcBef>
                  <a:spcPct val="0"/>
                </a:spcBef>
                <a:buClr>
                  <a:srgbClr val="CC0000"/>
                </a:buClr>
                <a:buSzPct val="120000"/>
                <a:buFontTx/>
                <a:buNone/>
              </a:pPr>
              <a:r>
                <a:rPr lang="fr-FR" altLang="fr-FR" sz="1600" i="0" dirty="0">
                  <a:solidFill>
                    <a:srgbClr val="FFFFFF"/>
                  </a:solidFill>
                </a:rPr>
                <a:t> les matières générales </a:t>
              </a:r>
              <a:endParaRPr lang="fr-FR" altLang="fr-FR" sz="1600" i="0" dirty="0"/>
            </a:p>
          </p:txBody>
        </p:sp>
      </p:grpSp>
      <p:sp>
        <p:nvSpPr>
          <p:cNvPr id="7175" name="AutoShape 8">
            <a:extLst>
              <a:ext uri="{FF2B5EF4-FFF2-40B4-BE49-F238E27FC236}">
                <a16:creationId xmlns:a16="http://schemas.microsoft.com/office/drawing/2014/main" id="{122CFAF7-9DE8-472B-B85F-E5555C52ACCF}"/>
              </a:ext>
            </a:extLst>
          </p:cNvPr>
          <p:cNvSpPr>
            <a:spLocks/>
          </p:cNvSpPr>
          <p:nvPr/>
        </p:nvSpPr>
        <p:spPr bwMode="auto">
          <a:xfrm rot="5400000">
            <a:off x="1477169" y="5103019"/>
            <a:ext cx="1111250" cy="249238"/>
          </a:xfrm>
          <a:prstGeom prst="leftArrow">
            <a:avLst>
              <a:gd name="adj1" fmla="val 50000"/>
              <a:gd name="adj2" fmla="val 74950"/>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i="0" dirty="0"/>
          </a:p>
        </p:txBody>
      </p:sp>
      <p:sp>
        <p:nvSpPr>
          <p:cNvPr id="7176" name="Rectangle 9">
            <a:extLst>
              <a:ext uri="{FF2B5EF4-FFF2-40B4-BE49-F238E27FC236}">
                <a16:creationId xmlns:a16="http://schemas.microsoft.com/office/drawing/2014/main" id="{CB9C4D27-5025-461B-9DE2-F712C97EBAC7}"/>
              </a:ext>
            </a:extLst>
          </p:cNvPr>
          <p:cNvSpPr>
            <a:spLocks/>
          </p:cNvSpPr>
          <p:nvPr/>
        </p:nvSpPr>
        <p:spPr bwMode="auto">
          <a:xfrm>
            <a:off x="1981200" y="5676900"/>
            <a:ext cx="1517650" cy="106363"/>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i="0" dirty="0"/>
          </a:p>
        </p:txBody>
      </p:sp>
      <p:sp>
        <p:nvSpPr>
          <p:cNvPr id="7177" name="Rectangle 12">
            <a:extLst>
              <a:ext uri="{FF2B5EF4-FFF2-40B4-BE49-F238E27FC236}">
                <a16:creationId xmlns:a16="http://schemas.microsoft.com/office/drawing/2014/main" id="{747A26BF-648C-4857-B0E9-FCFACB96E6FA}"/>
              </a:ext>
            </a:extLst>
          </p:cNvPr>
          <p:cNvSpPr>
            <a:spLocks/>
          </p:cNvSpPr>
          <p:nvPr/>
        </p:nvSpPr>
        <p:spPr bwMode="auto">
          <a:xfrm>
            <a:off x="3492500" y="5445125"/>
            <a:ext cx="1655763" cy="461963"/>
          </a:xfrm>
          <a:prstGeom prst="rect">
            <a:avLst/>
          </a:prstGeom>
          <a:solidFill>
            <a:srgbClr val="FF993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2400" b="1" i="0" dirty="0">
                <a:solidFill>
                  <a:srgbClr val="FFFFFF"/>
                </a:solidFill>
              </a:rPr>
              <a:t>2</a:t>
            </a:r>
            <a:r>
              <a:rPr lang="fr-FR" altLang="fr-FR" sz="2400" b="1" i="0" baseline="30000" dirty="0">
                <a:solidFill>
                  <a:srgbClr val="FFFFFF"/>
                </a:solidFill>
              </a:rPr>
              <a:t>e</a:t>
            </a:r>
            <a:r>
              <a:rPr lang="fr-FR" altLang="fr-FR" sz="2400" b="1" i="0" dirty="0">
                <a:solidFill>
                  <a:srgbClr val="FFFFFF"/>
                </a:solidFill>
              </a:rPr>
              <a:t> GT</a:t>
            </a:r>
            <a:endParaRPr lang="fr-FR" altLang="fr-FR" sz="1800" i="0" dirty="0"/>
          </a:p>
        </p:txBody>
      </p:sp>
      <p:grpSp>
        <p:nvGrpSpPr>
          <p:cNvPr id="7179" name="Group 16">
            <a:extLst>
              <a:ext uri="{FF2B5EF4-FFF2-40B4-BE49-F238E27FC236}">
                <a16:creationId xmlns:a16="http://schemas.microsoft.com/office/drawing/2014/main" id="{CA11547E-2EC0-48AF-BA38-6873BC5686F9}"/>
              </a:ext>
            </a:extLst>
          </p:cNvPr>
          <p:cNvGrpSpPr>
            <a:grpSpLocks/>
          </p:cNvGrpSpPr>
          <p:nvPr/>
        </p:nvGrpSpPr>
        <p:grpSpPr bwMode="auto">
          <a:xfrm>
            <a:off x="2973388" y="1773238"/>
            <a:ext cx="2822575" cy="2805112"/>
            <a:chOff x="-92227" y="-33759"/>
            <a:chExt cx="3194752" cy="2807062"/>
          </a:xfrm>
        </p:grpSpPr>
        <p:sp>
          <p:nvSpPr>
            <p:cNvPr id="5" name="Rectangle 17">
              <a:extLst>
                <a:ext uri="{FF2B5EF4-FFF2-40B4-BE49-F238E27FC236}">
                  <a16:creationId xmlns:a16="http://schemas.microsoft.com/office/drawing/2014/main" id="{6A743AFC-19B2-4D73-B099-6F4F24E6EFFB}"/>
                </a:ext>
              </a:extLst>
            </p:cNvPr>
            <p:cNvSpPr>
              <a:spLocks/>
            </p:cNvSpPr>
            <p:nvPr/>
          </p:nvSpPr>
          <p:spPr bwMode="auto">
            <a:xfrm>
              <a:off x="4801" y="-33759"/>
              <a:ext cx="3047412" cy="1046889"/>
            </a:xfrm>
            <a:prstGeom prst="rect">
              <a:avLst/>
            </a:prstGeom>
            <a:noFill/>
            <a:ln>
              <a:noFill/>
            </a:ln>
            <a:effectLst/>
          </p:spPr>
          <p:txBody>
            <a:bodyPr lIns="46038" tIns="46038" rIns="46038" bIns="46038">
              <a:spAutoFit/>
            </a:bodyPr>
            <a:lstStyle/>
            <a:p>
              <a:pPr marL="287338" indent="-287338" algn="ctr" eaLnBrk="1" hangingPunct="1">
                <a:defRPr/>
              </a:pPr>
              <a:r>
                <a:rPr lang="fr-FR" sz="2000" b="1" i="0" dirty="0">
                  <a:solidFill>
                    <a:srgbClr val="FFFFFF"/>
                  </a:solidFill>
                  <a:effectLst>
                    <a:outerShdw blurRad="38100" dist="38100" dir="2700000" algn="tl">
                      <a:srgbClr val="DDDDDD"/>
                    </a:outerShdw>
                  </a:effectLst>
                  <a:latin typeface="Calibri" charset="0"/>
                  <a:ea typeface="ＭＳ Ｐゴシック" charset="0"/>
                  <a:cs typeface="+mn-cs"/>
                  <a:sym typeface="Calibri" charset="0"/>
                </a:rPr>
                <a:t>1</a:t>
              </a:r>
              <a:r>
                <a:rPr lang="fr-FR" sz="2000" b="1" i="0" baseline="30000" dirty="0">
                  <a:solidFill>
                    <a:srgbClr val="FFFFFF"/>
                  </a:solidFill>
                  <a:effectLst>
                    <a:outerShdw blurRad="38100" dist="38100" dir="2700000" algn="tl">
                      <a:srgbClr val="DDDDDD"/>
                    </a:outerShdw>
                  </a:effectLst>
                  <a:latin typeface="Calibri" charset="0"/>
                  <a:ea typeface="ＭＳ Ｐゴシック" charset="0"/>
                  <a:cs typeface="+mn-cs"/>
                  <a:sym typeface="Calibri" charset="0"/>
                </a:rPr>
                <a:t>re</a:t>
              </a:r>
              <a:r>
                <a:rPr lang="fr-FR" sz="2000" b="1" i="0" dirty="0">
                  <a:solidFill>
                    <a:srgbClr val="FFFFFF"/>
                  </a:solidFill>
                  <a:effectLst>
                    <a:outerShdw blurRad="38100" dist="38100" dir="2700000" algn="tl">
                      <a:srgbClr val="DDDDDD"/>
                    </a:outerShdw>
                  </a:effectLst>
                  <a:latin typeface="Calibri" charset="0"/>
                  <a:ea typeface="ＭＳ Ｐゴシック" charset="0"/>
                  <a:cs typeface="+mn-cs"/>
                  <a:sym typeface="Calibri" charset="0"/>
                </a:rPr>
                <a:t> technologique</a:t>
              </a:r>
            </a:p>
            <a:p>
              <a:pPr marL="287338" indent="-287338" algn="ctr" eaLnBrk="1" hangingPunct="1">
                <a:defRPr/>
              </a:pPr>
              <a:r>
                <a:rPr lang="fr-FR" sz="1400" b="1" i="0" dirty="0">
                  <a:solidFill>
                    <a:srgbClr val="FFFFFF"/>
                  </a:solidFill>
                  <a:latin typeface="Calibri" charset="0"/>
                  <a:ea typeface="ＭＳ Ｐゴシック" charset="0"/>
                  <a:cs typeface="+mn-cs"/>
                  <a:sym typeface="Calibri" charset="0"/>
                </a:rPr>
                <a:t>STMG, STI2D, ST2S</a:t>
              </a:r>
            </a:p>
            <a:p>
              <a:pPr marL="287338" indent="-287338" algn="ctr" eaLnBrk="1" hangingPunct="1">
                <a:defRPr/>
              </a:pPr>
              <a:r>
                <a:rPr lang="fr-FR" sz="1400" b="1" i="0" dirty="0">
                  <a:solidFill>
                    <a:srgbClr val="FFFFFF"/>
                  </a:solidFill>
                  <a:latin typeface="Calibri" charset="0"/>
                  <a:ea typeface="ＭＳ Ｐゴシック" charset="0"/>
                  <a:cs typeface="+mn-cs"/>
                  <a:sym typeface="Calibri" charset="0"/>
                </a:rPr>
                <a:t> </a:t>
              </a:r>
              <a:r>
                <a:rPr lang="fr-FR" sz="1400" b="1" i="0" dirty="0">
                  <a:solidFill>
                    <a:schemeClr val="bg1"/>
                  </a:solidFill>
                  <a:latin typeface="Calibri" charset="0"/>
                  <a:ea typeface="ＭＳ Ｐゴシック" charset="0"/>
                  <a:cs typeface="+mn-cs"/>
                  <a:sym typeface="Calibri" charset="0"/>
                </a:rPr>
                <a:t>STL,</a:t>
              </a:r>
              <a:r>
                <a:rPr lang="fr-FR" sz="1400" b="1" i="0" dirty="0">
                  <a:solidFill>
                    <a:srgbClr val="A6A6A6"/>
                  </a:solidFill>
                  <a:latin typeface="Calibri" charset="0"/>
                  <a:ea typeface="ＭＳ Ｐゴシック" charset="0"/>
                  <a:cs typeface="+mn-cs"/>
                  <a:sym typeface="Calibri" charset="0"/>
                </a:rPr>
                <a:t> </a:t>
              </a:r>
              <a:r>
                <a:rPr lang="fr-FR" sz="1400" b="1" i="0" dirty="0">
                  <a:solidFill>
                    <a:schemeClr val="bg1"/>
                  </a:solidFill>
                  <a:latin typeface="Calibri" charset="0"/>
                  <a:ea typeface="ＭＳ Ｐゴシック" charset="0"/>
                  <a:cs typeface="+mn-cs"/>
                  <a:sym typeface="Calibri" charset="0"/>
                </a:rPr>
                <a:t>STD2A, </a:t>
              </a:r>
              <a:r>
                <a:rPr lang="fr-FR" sz="1400" b="1" i="0" dirty="0">
                  <a:solidFill>
                    <a:schemeClr val="accent6"/>
                  </a:solidFill>
                  <a:latin typeface="Calibri" charset="0"/>
                  <a:ea typeface="ＭＳ Ｐゴシック" charset="0"/>
                  <a:cs typeface="+mn-cs"/>
                  <a:sym typeface="Calibri" charset="0"/>
                </a:rPr>
                <a:t>STAV, </a:t>
              </a:r>
              <a:r>
                <a:rPr lang="fr-FR" sz="1400" b="1" i="0" dirty="0">
                  <a:solidFill>
                    <a:schemeClr val="bg1"/>
                  </a:solidFill>
                  <a:latin typeface="Calibri" charset="0"/>
                  <a:ea typeface="ＭＳ Ｐゴシック" charset="0"/>
                  <a:cs typeface="+mn-cs"/>
                  <a:sym typeface="Calibri" charset="0"/>
                </a:rPr>
                <a:t>STHR,</a:t>
              </a:r>
            </a:p>
            <a:p>
              <a:pPr marL="287338" indent="-287338" algn="ctr" eaLnBrk="1" hangingPunct="1">
                <a:defRPr/>
              </a:pPr>
              <a:r>
                <a:rPr lang="fr-FR" sz="1400" b="1" i="0" dirty="0">
                  <a:solidFill>
                    <a:schemeClr val="bg1"/>
                  </a:solidFill>
                  <a:latin typeface="Calibri" charset="0"/>
                  <a:ea typeface="ＭＳ Ｐゴシック" charset="0"/>
                  <a:cs typeface="+mn-cs"/>
                  <a:sym typeface="Calibri" charset="0"/>
                </a:rPr>
                <a:t>S2TMD</a:t>
              </a:r>
              <a:endParaRPr lang="fr-FR" sz="1400" i="0" dirty="0">
                <a:solidFill>
                  <a:schemeClr val="bg1"/>
                </a:solidFill>
                <a:latin typeface="Calibri" charset="0"/>
                <a:ea typeface="ＭＳ Ｐゴシック" charset="0"/>
                <a:cs typeface="+mn-cs"/>
                <a:sym typeface="Calibri" charset="0"/>
              </a:endParaRPr>
            </a:p>
          </p:txBody>
        </p:sp>
        <p:sp>
          <p:nvSpPr>
            <p:cNvPr id="7188" name="Rectangle 18">
              <a:extLst>
                <a:ext uri="{FF2B5EF4-FFF2-40B4-BE49-F238E27FC236}">
                  <a16:creationId xmlns:a16="http://schemas.microsoft.com/office/drawing/2014/main" id="{A906017D-7E4F-48F9-A75F-EDA47E84F4B7}"/>
                </a:ext>
              </a:extLst>
            </p:cNvPr>
            <p:cNvSpPr>
              <a:spLocks/>
            </p:cNvSpPr>
            <p:nvPr/>
          </p:nvSpPr>
          <p:spPr bwMode="auto">
            <a:xfrm>
              <a:off x="-92227" y="902209"/>
              <a:ext cx="2966555" cy="114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038" tIns="46038" rIns="46038" bIns="46038">
              <a:spAutoFit/>
            </a:bodyPr>
            <a:lstStyle>
              <a:lvl1pPr marL="269875" indent="-2698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Clr>
                  <a:srgbClr val="CC0000"/>
                </a:buClr>
                <a:buSzPct val="120000"/>
                <a:buFontTx/>
                <a:buNone/>
              </a:pPr>
              <a:r>
                <a:rPr lang="fr-FR" altLang="fr-FR" sz="1600" i="0" dirty="0">
                  <a:solidFill>
                    <a:srgbClr val="FFFFFF"/>
                  </a:solidFill>
                </a:rPr>
                <a:t>Découvrir</a:t>
              </a:r>
            </a:p>
            <a:p>
              <a:pPr algn="ctr" eaLnBrk="1" hangingPunct="1">
                <a:spcBef>
                  <a:spcPct val="0"/>
                </a:spcBef>
                <a:buClr>
                  <a:srgbClr val="CC0000"/>
                </a:buClr>
                <a:buSzPct val="120000"/>
                <a:buFontTx/>
                <a:buNone/>
              </a:pPr>
              <a:r>
                <a:rPr lang="fr-FR" altLang="fr-FR" sz="1600" i="0" dirty="0">
                  <a:solidFill>
                    <a:srgbClr val="FFFFFF"/>
                  </a:solidFill>
                </a:rPr>
                <a:t> un </a:t>
              </a:r>
              <a:r>
                <a:rPr lang="fr-FR" altLang="fr-FR" sz="1600" b="1" i="0" dirty="0">
                  <a:solidFill>
                    <a:srgbClr val="FFFFFF"/>
                  </a:solidFill>
                </a:rPr>
                <a:t>secteur technologique et/ou </a:t>
              </a:r>
              <a:r>
                <a:rPr lang="fr-FR" altLang="fr-FR" sz="1600" i="0" dirty="0">
                  <a:solidFill>
                    <a:srgbClr val="FFFFFF"/>
                  </a:solidFill>
                </a:rPr>
                <a:t>professionnel</a:t>
              </a:r>
              <a:r>
                <a:rPr lang="fr-FR" altLang="fr-FR" sz="2000" i="0" dirty="0">
                  <a:solidFill>
                    <a:srgbClr val="FFFFFF"/>
                  </a:solidFill>
                </a:rPr>
                <a:t>	</a:t>
              </a:r>
              <a:r>
                <a:rPr lang="fr-FR" altLang="fr-FR" sz="2000" b="1" i="0" dirty="0">
                  <a:solidFill>
                    <a:srgbClr val="FFFFFF"/>
                  </a:solidFill>
                </a:rPr>
                <a:t>	   </a:t>
              </a:r>
              <a:endParaRPr lang="fr-FR" altLang="fr-FR" sz="1800" i="0" dirty="0"/>
            </a:p>
          </p:txBody>
        </p:sp>
        <p:sp>
          <p:nvSpPr>
            <p:cNvPr id="7189" name="Rectangle 19">
              <a:extLst>
                <a:ext uri="{FF2B5EF4-FFF2-40B4-BE49-F238E27FC236}">
                  <a16:creationId xmlns:a16="http://schemas.microsoft.com/office/drawing/2014/main" id="{87F3217E-83FB-4F1D-836B-6071CA9E1F13}"/>
                </a:ext>
              </a:extLst>
            </p:cNvPr>
            <p:cNvSpPr>
              <a:spLocks/>
            </p:cNvSpPr>
            <p:nvPr/>
          </p:nvSpPr>
          <p:spPr bwMode="auto">
            <a:xfrm>
              <a:off x="-85307" y="1695217"/>
              <a:ext cx="3187832" cy="1078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038" tIns="46038" rIns="46038"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Clr>
                  <a:srgbClr val="CC0000"/>
                </a:buClr>
                <a:buSzPct val="120000"/>
                <a:buFontTx/>
                <a:buNone/>
              </a:pPr>
              <a:r>
                <a:rPr lang="fr-FR" altLang="fr-FR" sz="1600" i="0" dirty="0">
                  <a:solidFill>
                    <a:srgbClr val="FFFFFF"/>
                  </a:solidFill>
                </a:rPr>
                <a:t>Envisager des</a:t>
              </a:r>
            </a:p>
            <a:p>
              <a:pPr algn="ctr" eaLnBrk="1" hangingPunct="1">
                <a:spcBef>
                  <a:spcPct val="0"/>
                </a:spcBef>
                <a:buClr>
                  <a:srgbClr val="CC0000"/>
                </a:buClr>
                <a:buSzPct val="120000"/>
                <a:buFontTx/>
                <a:buNone/>
              </a:pPr>
              <a:r>
                <a:rPr lang="fr-FR" altLang="fr-FR" sz="1600" b="1" i="0" dirty="0">
                  <a:solidFill>
                    <a:srgbClr val="FFFFFF"/>
                  </a:solidFill>
                </a:rPr>
                <a:t>études supérieures courtes </a:t>
              </a:r>
            </a:p>
            <a:p>
              <a:pPr algn="ctr" eaLnBrk="1" hangingPunct="1">
                <a:spcBef>
                  <a:spcPct val="0"/>
                </a:spcBef>
                <a:buClr>
                  <a:srgbClr val="CC0000"/>
                </a:buClr>
                <a:buSzPct val="120000"/>
                <a:buFontTx/>
                <a:buNone/>
              </a:pPr>
              <a:r>
                <a:rPr lang="fr-FR" altLang="fr-FR" sz="1600" i="0" dirty="0">
                  <a:solidFill>
                    <a:srgbClr val="FFFFFF"/>
                  </a:solidFill>
                </a:rPr>
                <a:t>avec une ouverture nouvelle </a:t>
              </a:r>
            </a:p>
            <a:p>
              <a:pPr algn="ctr" eaLnBrk="1" hangingPunct="1">
                <a:spcBef>
                  <a:spcPct val="0"/>
                </a:spcBef>
                <a:buClr>
                  <a:srgbClr val="CC0000"/>
                </a:buClr>
                <a:buSzPct val="120000"/>
                <a:buFontTx/>
                <a:buNone/>
              </a:pPr>
              <a:r>
                <a:rPr lang="fr-FR" altLang="fr-FR" sz="1600" i="0" dirty="0">
                  <a:solidFill>
                    <a:srgbClr val="FFFFFF"/>
                  </a:solidFill>
                </a:rPr>
                <a:t>sur les études longues</a:t>
              </a:r>
              <a:endParaRPr lang="fr-FR" altLang="fr-FR" sz="1800" i="0" dirty="0"/>
            </a:p>
          </p:txBody>
        </p:sp>
      </p:grpSp>
      <p:sp>
        <p:nvSpPr>
          <p:cNvPr id="26" name="Rectangle 25">
            <a:extLst>
              <a:ext uri="{FF2B5EF4-FFF2-40B4-BE49-F238E27FC236}">
                <a16:creationId xmlns:a16="http://schemas.microsoft.com/office/drawing/2014/main" id="{70CAAD16-1AD7-4ECD-8409-6CCFD0826848}"/>
              </a:ext>
            </a:extLst>
          </p:cNvPr>
          <p:cNvSpPr/>
          <p:nvPr/>
        </p:nvSpPr>
        <p:spPr>
          <a:xfrm>
            <a:off x="6335713" y="1858963"/>
            <a:ext cx="2120900" cy="615950"/>
          </a:xfrm>
          <a:prstGeom prst="rect">
            <a:avLst/>
          </a:prstGeom>
        </p:spPr>
        <p:txBody>
          <a:bodyPr wrap="none">
            <a:spAutoFit/>
          </a:bodyPr>
          <a:lstStyle>
            <a:lvl1pPr marL="287338" indent="-287338">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eaLnBrk="0" fontAlgn="base" hangingPunct="0">
              <a:spcBef>
                <a:spcPct val="0"/>
              </a:spcBef>
              <a:spcAft>
                <a:spcPct val="0"/>
              </a:spcAf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eaLnBrk="0" fontAlgn="base" hangingPunct="0">
              <a:spcBef>
                <a:spcPct val="0"/>
              </a:spcBef>
              <a:spcAft>
                <a:spcPct val="0"/>
              </a:spcAf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eaLnBrk="0" fontAlgn="base" hangingPunct="0">
              <a:spcBef>
                <a:spcPct val="0"/>
              </a:spcBef>
              <a:spcAft>
                <a:spcPct val="0"/>
              </a:spcAf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eaLnBrk="0" fontAlgn="base" hangingPunct="0">
              <a:spcBef>
                <a:spcPct val="0"/>
              </a:spcBef>
              <a:spcAft>
                <a:spcPct val="0"/>
              </a:spcAf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algn="ctr" eaLnBrk="1" hangingPunct="1">
              <a:defRPr/>
            </a:pPr>
            <a:r>
              <a:rPr lang="fr-FR" altLang="fr-FR" sz="1800" b="1" i="0" dirty="0">
                <a:solidFill>
                  <a:srgbClr val="FFFFFF"/>
                </a:solidFill>
                <a:effectLst>
                  <a:outerShdw blurRad="38100" dist="38100" dir="2700000" algn="tl">
                    <a:srgbClr val="C0C0C0"/>
                  </a:outerShdw>
                </a:effectLst>
                <a:cs typeface="+mn-cs"/>
              </a:rPr>
              <a:t>Voie professionnelle</a:t>
            </a:r>
          </a:p>
          <a:p>
            <a:pPr algn="ctr" eaLnBrk="1" hangingPunct="1">
              <a:defRPr/>
            </a:pPr>
            <a:r>
              <a:rPr lang="fr-FR" altLang="fr-FR" sz="1600" i="0" dirty="0">
                <a:solidFill>
                  <a:srgbClr val="FFFFFF"/>
                </a:solidFill>
                <a:effectLst>
                  <a:outerShdw blurRad="38100" dist="38100" dir="2700000" algn="tl">
                    <a:srgbClr val="C0C0C0"/>
                  </a:outerShdw>
                </a:effectLst>
                <a:cs typeface="+mn-cs"/>
              </a:rPr>
              <a:t>(Bac Pro ou CAP)</a:t>
            </a:r>
          </a:p>
        </p:txBody>
      </p:sp>
      <p:sp>
        <p:nvSpPr>
          <p:cNvPr id="7182" name="ZoneTexte 26">
            <a:extLst>
              <a:ext uri="{FF2B5EF4-FFF2-40B4-BE49-F238E27FC236}">
                <a16:creationId xmlns:a16="http://schemas.microsoft.com/office/drawing/2014/main" id="{C2AA296F-5E84-4EAD-BFD6-22D646C2A11E}"/>
              </a:ext>
            </a:extLst>
          </p:cNvPr>
          <p:cNvSpPr txBox="1">
            <a:spLocks noChangeArrowheads="1"/>
          </p:cNvSpPr>
          <p:nvPr/>
        </p:nvSpPr>
        <p:spPr bwMode="auto">
          <a:xfrm>
            <a:off x="6156325" y="2708275"/>
            <a:ext cx="26654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600" i="0" dirty="0">
                <a:solidFill>
                  <a:schemeClr val="bg1"/>
                </a:solidFill>
              </a:rPr>
              <a:t>Préparer une qualification</a:t>
            </a:r>
          </a:p>
          <a:p>
            <a:pPr algn="ctr" eaLnBrk="1" hangingPunct="1">
              <a:spcBef>
                <a:spcPct val="0"/>
              </a:spcBef>
              <a:buFontTx/>
              <a:buNone/>
            </a:pPr>
            <a:r>
              <a:rPr lang="fr-FR" altLang="fr-FR" sz="1600" i="0" dirty="0">
                <a:solidFill>
                  <a:schemeClr val="bg1"/>
                </a:solidFill>
              </a:rPr>
              <a:t> dans un champ professionnel</a:t>
            </a:r>
          </a:p>
        </p:txBody>
      </p:sp>
      <p:sp>
        <p:nvSpPr>
          <p:cNvPr id="7183" name="ZoneTexte 27">
            <a:extLst>
              <a:ext uri="{FF2B5EF4-FFF2-40B4-BE49-F238E27FC236}">
                <a16:creationId xmlns:a16="http://schemas.microsoft.com/office/drawing/2014/main" id="{BCAC171D-E45E-4D40-BAB4-F93C12267B26}"/>
              </a:ext>
            </a:extLst>
          </p:cNvPr>
          <p:cNvSpPr txBox="1">
            <a:spLocks noChangeArrowheads="1"/>
          </p:cNvSpPr>
          <p:nvPr/>
        </p:nvSpPr>
        <p:spPr bwMode="auto">
          <a:xfrm>
            <a:off x="5989638" y="3573463"/>
            <a:ext cx="3060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600" i="0" dirty="0">
                <a:solidFill>
                  <a:schemeClr val="bg1"/>
                </a:solidFill>
              </a:rPr>
              <a:t>Envisager une </a:t>
            </a:r>
            <a:r>
              <a:rPr lang="fr-FR" altLang="fr-FR" sz="1600" b="1" i="0" dirty="0">
                <a:solidFill>
                  <a:schemeClr val="bg1"/>
                </a:solidFill>
              </a:rPr>
              <a:t>insertion </a:t>
            </a:r>
          </a:p>
          <a:p>
            <a:pPr algn="ctr" eaLnBrk="1" hangingPunct="1">
              <a:spcBef>
                <a:spcPct val="0"/>
              </a:spcBef>
              <a:buFontTx/>
              <a:buNone/>
            </a:pPr>
            <a:r>
              <a:rPr lang="fr-FR" altLang="fr-FR" sz="1600" b="1" i="0" dirty="0">
                <a:solidFill>
                  <a:schemeClr val="bg1"/>
                </a:solidFill>
              </a:rPr>
              <a:t>dans la vie active</a:t>
            </a:r>
          </a:p>
          <a:p>
            <a:pPr algn="ctr" eaLnBrk="1" hangingPunct="1">
              <a:spcBef>
                <a:spcPct val="0"/>
              </a:spcBef>
              <a:buFontTx/>
              <a:buNone/>
            </a:pPr>
            <a:r>
              <a:rPr lang="fr-FR" altLang="fr-FR" sz="1600" i="0" dirty="0">
                <a:solidFill>
                  <a:schemeClr val="bg1"/>
                </a:solidFill>
              </a:rPr>
              <a:t> ou une </a:t>
            </a:r>
            <a:r>
              <a:rPr lang="fr-FR" altLang="fr-FR" sz="1600" b="1" i="0" dirty="0">
                <a:solidFill>
                  <a:schemeClr val="bg1"/>
                </a:solidFill>
              </a:rPr>
              <a:t>poursuite d’études en BTS</a:t>
            </a:r>
          </a:p>
        </p:txBody>
      </p:sp>
      <p:sp>
        <p:nvSpPr>
          <p:cNvPr id="7184" name="AutoShape 20">
            <a:extLst>
              <a:ext uri="{FF2B5EF4-FFF2-40B4-BE49-F238E27FC236}">
                <a16:creationId xmlns:a16="http://schemas.microsoft.com/office/drawing/2014/main" id="{607BF79F-1C66-44C3-8F8B-41D7F77833B6}"/>
              </a:ext>
            </a:extLst>
          </p:cNvPr>
          <p:cNvSpPr>
            <a:spLocks/>
          </p:cNvSpPr>
          <p:nvPr/>
        </p:nvSpPr>
        <p:spPr bwMode="auto">
          <a:xfrm rot="5400000">
            <a:off x="3996532" y="4941094"/>
            <a:ext cx="792162" cy="215900"/>
          </a:xfrm>
          <a:prstGeom prst="leftArrow">
            <a:avLst>
              <a:gd name="adj1" fmla="val 50000"/>
              <a:gd name="adj2" fmla="val 75064"/>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i="0" dirty="0"/>
          </a:p>
        </p:txBody>
      </p:sp>
      <p:sp>
        <p:nvSpPr>
          <p:cNvPr id="7185" name="Rectangle 9">
            <a:extLst>
              <a:ext uri="{FF2B5EF4-FFF2-40B4-BE49-F238E27FC236}">
                <a16:creationId xmlns:a16="http://schemas.microsoft.com/office/drawing/2014/main" id="{A734C6C1-465B-44E6-8718-87C72083A427}"/>
              </a:ext>
            </a:extLst>
          </p:cNvPr>
          <p:cNvSpPr>
            <a:spLocks/>
          </p:cNvSpPr>
          <p:nvPr/>
        </p:nvSpPr>
        <p:spPr bwMode="auto">
          <a:xfrm>
            <a:off x="5122863" y="5661025"/>
            <a:ext cx="1517650" cy="106363"/>
          </a:xfrm>
          <a:prstGeom prst="rect">
            <a:avLst/>
          </a:prstGeom>
          <a:solidFill>
            <a:schemeClr val="tx1">
              <a:lumMod val="50000"/>
              <a:lumOff val="50000"/>
            </a:schemeClr>
          </a:solidFill>
          <a:ln>
            <a:solidFill>
              <a:schemeClr val="tx1"/>
            </a:solidFill>
            <a:prstDash val="dash"/>
          </a:ln>
        </p:spPr>
        <p:txBody>
          <a:bodyPr lIns="45720" rIns="4572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i="0" dirty="0"/>
          </a:p>
        </p:txBody>
      </p:sp>
      <p:sp>
        <p:nvSpPr>
          <p:cNvPr id="7186" name="AutoShape 8">
            <a:extLst>
              <a:ext uri="{FF2B5EF4-FFF2-40B4-BE49-F238E27FC236}">
                <a16:creationId xmlns:a16="http://schemas.microsoft.com/office/drawing/2014/main" id="{8D4C92CC-DF2F-4103-B407-2E1EABDE4725}"/>
              </a:ext>
            </a:extLst>
          </p:cNvPr>
          <p:cNvSpPr>
            <a:spLocks/>
          </p:cNvSpPr>
          <p:nvPr/>
        </p:nvSpPr>
        <p:spPr bwMode="auto">
          <a:xfrm rot="5400000">
            <a:off x="6104732" y="5083969"/>
            <a:ext cx="1111250" cy="249237"/>
          </a:xfrm>
          <a:prstGeom prst="leftArrow">
            <a:avLst>
              <a:gd name="adj1" fmla="val 50000"/>
              <a:gd name="adj2" fmla="val 74950"/>
            </a:avLst>
          </a:prstGeom>
          <a:solidFill>
            <a:schemeClr val="tx1">
              <a:lumMod val="50000"/>
              <a:lumOff val="50000"/>
            </a:schemeClr>
          </a:solidFill>
          <a:ln>
            <a:solidFill>
              <a:schemeClr val="tx1"/>
            </a:solidFill>
            <a:prstDash val="dash"/>
          </a:ln>
        </p:spPr>
        <p:txBody>
          <a:bodyPr lIns="45720" rIns="4572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i="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4B3A4B-ABF3-4C00-87F7-B6362E9D15E3}"/>
              </a:ext>
            </a:extLst>
          </p:cNvPr>
          <p:cNvSpPr>
            <a:spLocks noGrp="1"/>
          </p:cNvSpPr>
          <p:nvPr>
            <p:ph type="title"/>
          </p:nvPr>
        </p:nvSpPr>
        <p:spPr>
          <a:xfrm>
            <a:off x="14288" y="0"/>
            <a:ext cx="9144000" cy="369888"/>
          </a:xfrm>
          <a:solidFill>
            <a:srgbClr val="0070C0"/>
          </a:solidFill>
          <a:effectLst>
            <a:outerShdw blurRad="50800" dist="38100" dir="2700000" algn="tl" rotWithShape="0">
              <a:prstClr val="black">
                <a:alpha val="40000"/>
              </a:prstClr>
            </a:outerShdw>
          </a:effectLst>
        </p:spPr>
        <p:txBody>
          <a:bodyPr>
            <a:spAutoFit/>
          </a:bodyPr>
          <a:lstStyle/>
          <a:p>
            <a:pPr eaLnBrk="1" fontAlgn="auto" hangingPunct="1">
              <a:spcBef>
                <a:spcPts val="0"/>
              </a:spcBef>
              <a:spcAft>
                <a:spcPts val="0"/>
              </a:spcAft>
              <a:defRPr/>
            </a:pPr>
            <a:r>
              <a:rPr lang="fr-FR" sz="1800" b="1" i="1" kern="0" dirty="0">
                <a:solidFill>
                  <a:prstClr val="white"/>
                </a:solidFill>
                <a:latin typeface="Arial Black" charset="0"/>
                <a:ea typeface="+mn-ea"/>
                <a:cs typeface="Arial" panose="020B0604020202020204" pitchFamily="34" charset="0"/>
              </a:rPr>
              <a:t>A chaque baccalauréat, ses débouchés… </a:t>
            </a:r>
          </a:p>
        </p:txBody>
      </p:sp>
      <p:graphicFrame>
        <p:nvGraphicFramePr>
          <p:cNvPr id="4" name="Espace réservé du contenu 3">
            <a:extLst>
              <a:ext uri="{FF2B5EF4-FFF2-40B4-BE49-F238E27FC236}">
                <a16:creationId xmlns:a16="http://schemas.microsoft.com/office/drawing/2014/main" id="{1DB5A051-CF12-49BA-8503-C1F838E1EC96}"/>
              </a:ext>
            </a:extLst>
          </p:cNvPr>
          <p:cNvGraphicFramePr>
            <a:graphicFrameLocks noGrp="1"/>
          </p:cNvGraphicFramePr>
          <p:nvPr>
            <p:ph idx="1"/>
            <p:extLst>
              <p:ext uri="{D42A27DB-BD31-4B8C-83A1-F6EECF244321}">
                <p14:modId xmlns:p14="http://schemas.microsoft.com/office/powerpoint/2010/main" val="628705744"/>
              </p:ext>
            </p:extLst>
          </p:nvPr>
        </p:nvGraphicFramePr>
        <p:xfrm>
          <a:off x="611560" y="1700808"/>
          <a:ext cx="8208912" cy="41330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7C115A-0DEB-46B0-BAF4-43B1F4DEFEF7}"/>
              </a:ext>
            </a:extLst>
          </p:cNvPr>
          <p:cNvSpPr/>
          <p:nvPr/>
        </p:nvSpPr>
        <p:spPr>
          <a:xfrm>
            <a:off x="899592" y="612911"/>
            <a:ext cx="7620000" cy="400050"/>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Enseignements communs du cycle terminal</a:t>
            </a:r>
            <a:endParaRPr lang="fr-FR" sz="2000" i="0" kern="0" dirty="0">
              <a:solidFill>
                <a:sysClr val="windowText" lastClr="000000"/>
              </a:solidFill>
            </a:endParaRPr>
          </a:p>
        </p:txBody>
      </p:sp>
      <p:graphicFrame>
        <p:nvGraphicFramePr>
          <p:cNvPr id="2" name="Tableau 1">
            <a:extLst>
              <a:ext uri="{FF2B5EF4-FFF2-40B4-BE49-F238E27FC236}">
                <a16:creationId xmlns:a16="http://schemas.microsoft.com/office/drawing/2014/main" id="{461813C4-4F2E-40F0-976A-249455CC4355}"/>
              </a:ext>
            </a:extLst>
          </p:cNvPr>
          <p:cNvGraphicFramePr>
            <a:graphicFrameLocks noGrp="1"/>
          </p:cNvGraphicFramePr>
          <p:nvPr>
            <p:extLst>
              <p:ext uri="{D42A27DB-BD31-4B8C-83A1-F6EECF244321}">
                <p14:modId xmlns:p14="http://schemas.microsoft.com/office/powerpoint/2010/main" val="384706980"/>
              </p:ext>
            </p:extLst>
          </p:nvPr>
        </p:nvGraphicFramePr>
        <p:xfrm>
          <a:off x="257528" y="1124744"/>
          <a:ext cx="8244408" cy="5730240"/>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4129784">
                  <a:extLst>
                    <a:ext uri="{9D8B030D-6E8A-4147-A177-3AD203B41FA5}">
                      <a16:colId xmlns:a16="http://schemas.microsoft.com/office/drawing/2014/main" val="20000"/>
                    </a:ext>
                  </a:extLst>
                </a:gridCol>
                <a:gridCol w="2026392">
                  <a:extLst>
                    <a:ext uri="{9D8B030D-6E8A-4147-A177-3AD203B41FA5}">
                      <a16:colId xmlns:a16="http://schemas.microsoft.com/office/drawing/2014/main" val="20001"/>
                    </a:ext>
                  </a:extLst>
                </a:gridCol>
                <a:gridCol w="2088232">
                  <a:extLst>
                    <a:ext uri="{9D8B030D-6E8A-4147-A177-3AD203B41FA5}">
                      <a16:colId xmlns:a16="http://schemas.microsoft.com/office/drawing/2014/main" val="20002"/>
                    </a:ext>
                  </a:extLst>
                </a:gridCol>
              </a:tblGrid>
              <a:tr h="425101">
                <a:tc>
                  <a:txBody>
                    <a:bodyPr/>
                    <a:lstStyle/>
                    <a:p>
                      <a:r>
                        <a:rPr lang="fr-FR" sz="2400" dirty="0"/>
                        <a:t>Enseignement</a:t>
                      </a:r>
                    </a:p>
                  </a:txBody>
                  <a:tcPr/>
                </a:tc>
                <a:tc>
                  <a:txBody>
                    <a:bodyPr/>
                    <a:lstStyle/>
                    <a:p>
                      <a:r>
                        <a:rPr lang="fr-FR" sz="2400" dirty="0"/>
                        <a:t>Horaires 1</a:t>
                      </a:r>
                      <a:r>
                        <a:rPr lang="fr-FR" sz="2400" baseline="30000" dirty="0"/>
                        <a:t>ère</a:t>
                      </a:r>
                      <a:r>
                        <a:rPr lang="fr-FR" sz="2400" dirty="0"/>
                        <a:t> </a:t>
                      </a:r>
                    </a:p>
                  </a:txBody>
                  <a:tcPr/>
                </a:tc>
                <a:tc>
                  <a:txBody>
                    <a:bodyPr/>
                    <a:lstStyle/>
                    <a:p>
                      <a:r>
                        <a:rPr lang="fr-FR" sz="2400" dirty="0"/>
                        <a:t>Horaires T</a:t>
                      </a:r>
                      <a:r>
                        <a:rPr lang="fr-FR" sz="2400" baseline="30000" dirty="0"/>
                        <a:t>ale</a:t>
                      </a:r>
                      <a:r>
                        <a:rPr lang="fr-FR" sz="2400" dirty="0"/>
                        <a:t> </a:t>
                      </a:r>
                    </a:p>
                  </a:txBody>
                  <a:tcPr/>
                </a:tc>
                <a:extLst>
                  <a:ext uri="{0D108BD9-81ED-4DB2-BD59-A6C34878D82A}">
                    <a16:rowId xmlns:a16="http://schemas.microsoft.com/office/drawing/2014/main" val="10000"/>
                  </a:ext>
                </a:extLst>
              </a:tr>
              <a:tr h="425101">
                <a:tc>
                  <a:txBody>
                    <a:bodyPr/>
                    <a:lstStyle/>
                    <a:p>
                      <a:r>
                        <a:rPr lang="fr-FR" sz="2400" dirty="0"/>
                        <a:t>Français</a:t>
                      </a:r>
                    </a:p>
                  </a:txBody>
                  <a:tcPr/>
                </a:tc>
                <a:tc>
                  <a:txBody>
                    <a:bodyPr/>
                    <a:lstStyle/>
                    <a:p>
                      <a:pPr algn="ctr"/>
                      <a:r>
                        <a:rPr lang="fr-FR" sz="2400" dirty="0"/>
                        <a:t>4 h</a:t>
                      </a:r>
                    </a:p>
                  </a:txBody>
                  <a:tcPr/>
                </a:tc>
                <a:tc>
                  <a:txBody>
                    <a:bodyPr/>
                    <a:lstStyle/>
                    <a:p>
                      <a:pPr algn="ctr"/>
                      <a:r>
                        <a:rPr lang="fr-FR" sz="2400" dirty="0"/>
                        <a:t>-</a:t>
                      </a:r>
                    </a:p>
                  </a:txBody>
                  <a:tcPr/>
                </a:tc>
                <a:extLst>
                  <a:ext uri="{0D108BD9-81ED-4DB2-BD59-A6C34878D82A}">
                    <a16:rowId xmlns:a16="http://schemas.microsoft.com/office/drawing/2014/main" val="10001"/>
                  </a:ext>
                </a:extLst>
              </a:tr>
              <a:tr h="425101">
                <a:tc>
                  <a:txBody>
                    <a:bodyPr/>
                    <a:lstStyle/>
                    <a:p>
                      <a:r>
                        <a:rPr lang="fr-FR" sz="2400" dirty="0"/>
                        <a:t>Philosophie</a:t>
                      </a:r>
                    </a:p>
                  </a:txBody>
                  <a:tcPr/>
                </a:tc>
                <a:tc>
                  <a:txBody>
                    <a:bodyPr/>
                    <a:lstStyle/>
                    <a:p>
                      <a:pPr algn="ctr"/>
                      <a:r>
                        <a:rPr lang="fr-FR" sz="2400" dirty="0"/>
                        <a:t>-</a:t>
                      </a:r>
                    </a:p>
                  </a:txBody>
                  <a:tcPr/>
                </a:tc>
                <a:tc>
                  <a:txBody>
                    <a:bodyPr/>
                    <a:lstStyle/>
                    <a:p>
                      <a:pPr algn="ctr"/>
                      <a:r>
                        <a:rPr lang="fr-FR" sz="2400" dirty="0"/>
                        <a:t>4 h</a:t>
                      </a:r>
                    </a:p>
                  </a:txBody>
                  <a:tcPr/>
                </a:tc>
                <a:extLst>
                  <a:ext uri="{0D108BD9-81ED-4DB2-BD59-A6C34878D82A}">
                    <a16:rowId xmlns:a16="http://schemas.microsoft.com/office/drawing/2014/main" val="10002"/>
                  </a:ext>
                </a:extLst>
              </a:tr>
              <a:tr h="425101">
                <a:tc>
                  <a:txBody>
                    <a:bodyPr/>
                    <a:lstStyle/>
                    <a:p>
                      <a:r>
                        <a:rPr lang="fr-FR" sz="2400" dirty="0"/>
                        <a:t>Histoire géographie</a:t>
                      </a:r>
                    </a:p>
                  </a:txBody>
                  <a:tcPr/>
                </a:tc>
                <a:tc>
                  <a:txBody>
                    <a:bodyPr/>
                    <a:lstStyle/>
                    <a:p>
                      <a:pPr algn="ctr"/>
                      <a:r>
                        <a:rPr lang="fr-FR" sz="2400" dirty="0"/>
                        <a:t>3 h</a:t>
                      </a:r>
                    </a:p>
                  </a:txBody>
                  <a:tcPr/>
                </a:tc>
                <a:tc>
                  <a:txBody>
                    <a:bodyPr/>
                    <a:lstStyle/>
                    <a:p>
                      <a:pPr algn="ctr"/>
                      <a:r>
                        <a:rPr lang="fr-FR" sz="2400" dirty="0"/>
                        <a:t>3 h</a:t>
                      </a:r>
                    </a:p>
                  </a:txBody>
                  <a:tcPr/>
                </a:tc>
                <a:extLst>
                  <a:ext uri="{0D108BD9-81ED-4DB2-BD59-A6C34878D82A}">
                    <a16:rowId xmlns:a16="http://schemas.microsoft.com/office/drawing/2014/main" val="10003"/>
                  </a:ext>
                </a:extLst>
              </a:tr>
              <a:tr h="425101">
                <a:tc>
                  <a:txBody>
                    <a:bodyPr/>
                    <a:lstStyle/>
                    <a:p>
                      <a:r>
                        <a:rPr lang="fr-FR" sz="2400" dirty="0"/>
                        <a:t>Langues vivantes A et B</a:t>
                      </a:r>
                    </a:p>
                  </a:txBody>
                  <a:tcPr/>
                </a:tc>
                <a:tc>
                  <a:txBody>
                    <a:bodyPr/>
                    <a:lstStyle/>
                    <a:p>
                      <a:pPr algn="ctr"/>
                      <a:r>
                        <a:rPr lang="fr-FR" sz="2400" dirty="0"/>
                        <a:t>4 h 30</a:t>
                      </a:r>
                    </a:p>
                  </a:txBody>
                  <a:tcPr/>
                </a:tc>
                <a:tc>
                  <a:txBody>
                    <a:bodyPr/>
                    <a:lstStyle/>
                    <a:p>
                      <a:pPr algn="ctr"/>
                      <a:r>
                        <a:rPr lang="fr-FR" sz="2400" dirty="0"/>
                        <a:t>4 h</a:t>
                      </a:r>
                    </a:p>
                  </a:txBody>
                  <a:tcPr/>
                </a:tc>
                <a:extLst>
                  <a:ext uri="{0D108BD9-81ED-4DB2-BD59-A6C34878D82A}">
                    <a16:rowId xmlns:a16="http://schemas.microsoft.com/office/drawing/2014/main" val="10004"/>
                  </a:ext>
                </a:extLst>
              </a:tr>
              <a:tr h="425101">
                <a:tc>
                  <a:txBody>
                    <a:bodyPr/>
                    <a:lstStyle/>
                    <a:p>
                      <a:r>
                        <a:rPr lang="fr-FR" sz="2400" dirty="0"/>
                        <a:t>Enseignement scientifique</a:t>
                      </a:r>
                    </a:p>
                  </a:txBody>
                  <a:tcPr/>
                </a:tc>
                <a:tc>
                  <a:txBody>
                    <a:bodyPr/>
                    <a:lstStyle/>
                    <a:p>
                      <a:pPr algn="ctr"/>
                      <a:r>
                        <a:rPr lang="fr-FR" sz="2400" dirty="0"/>
                        <a:t>2</a:t>
                      </a:r>
                      <a:r>
                        <a:rPr lang="fr-FR" sz="2400" baseline="0" dirty="0"/>
                        <a:t> h</a:t>
                      </a:r>
                      <a:endParaRPr lang="fr-FR" sz="2400" dirty="0"/>
                    </a:p>
                  </a:txBody>
                  <a:tcPr/>
                </a:tc>
                <a:tc>
                  <a:txBody>
                    <a:bodyPr/>
                    <a:lstStyle/>
                    <a:p>
                      <a:pPr algn="ctr"/>
                      <a:r>
                        <a:rPr lang="fr-FR" sz="2400" dirty="0"/>
                        <a:t>2 h</a:t>
                      </a:r>
                    </a:p>
                  </a:txBody>
                  <a:tcPr/>
                </a:tc>
                <a:extLst>
                  <a:ext uri="{0D108BD9-81ED-4DB2-BD59-A6C34878D82A}">
                    <a16:rowId xmlns:a16="http://schemas.microsoft.com/office/drawing/2014/main" val="10005"/>
                  </a:ext>
                </a:extLst>
              </a:tr>
              <a:tr h="425101">
                <a:tc>
                  <a:txBody>
                    <a:bodyPr/>
                    <a:lstStyle/>
                    <a:p>
                      <a:r>
                        <a:rPr lang="fr-FR" sz="2400" dirty="0"/>
                        <a:t>Education physique et sportive</a:t>
                      </a:r>
                    </a:p>
                  </a:txBody>
                  <a:tcPr/>
                </a:tc>
                <a:tc>
                  <a:txBody>
                    <a:bodyPr/>
                    <a:lstStyle/>
                    <a:p>
                      <a:pPr algn="ctr"/>
                      <a:r>
                        <a:rPr lang="fr-FR" sz="2400" dirty="0"/>
                        <a:t>2 h</a:t>
                      </a:r>
                    </a:p>
                  </a:txBody>
                  <a:tcPr/>
                </a:tc>
                <a:tc>
                  <a:txBody>
                    <a:bodyPr/>
                    <a:lstStyle/>
                    <a:p>
                      <a:pPr algn="ctr"/>
                      <a:r>
                        <a:rPr lang="fr-FR" sz="2400" dirty="0"/>
                        <a:t>2 h</a:t>
                      </a:r>
                    </a:p>
                  </a:txBody>
                  <a:tcPr/>
                </a:tc>
                <a:extLst>
                  <a:ext uri="{0D108BD9-81ED-4DB2-BD59-A6C34878D82A}">
                    <a16:rowId xmlns:a16="http://schemas.microsoft.com/office/drawing/2014/main" val="10006"/>
                  </a:ext>
                </a:extLst>
              </a:tr>
              <a:tr h="425101">
                <a:tc>
                  <a:txBody>
                    <a:bodyPr/>
                    <a:lstStyle/>
                    <a:p>
                      <a:r>
                        <a:rPr lang="fr-FR" sz="2400" dirty="0"/>
                        <a:t>Enseignement moral et civique</a:t>
                      </a:r>
                    </a:p>
                  </a:txBody>
                  <a:tcPr/>
                </a:tc>
                <a:tc>
                  <a:txBody>
                    <a:bodyPr/>
                    <a:lstStyle/>
                    <a:p>
                      <a:pPr algn="ctr"/>
                      <a:r>
                        <a:rPr lang="fr-FR" sz="2400" dirty="0"/>
                        <a:t>0</a:t>
                      </a:r>
                      <a:r>
                        <a:rPr lang="fr-FR" sz="2400" baseline="0" dirty="0"/>
                        <a:t> h 30</a:t>
                      </a:r>
                      <a:endParaRPr lang="fr-FR" sz="2400" dirty="0"/>
                    </a:p>
                  </a:txBody>
                  <a:tcPr/>
                </a:tc>
                <a:tc>
                  <a:txBody>
                    <a:bodyPr/>
                    <a:lstStyle/>
                    <a:p>
                      <a:pPr algn="ctr"/>
                      <a:r>
                        <a:rPr lang="fr-FR" sz="2400" dirty="0"/>
                        <a:t>0 h 30</a:t>
                      </a:r>
                    </a:p>
                  </a:txBody>
                  <a:tcPr/>
                </a:tc>
                <a:extLst>
                  <a:ext uri="{0D108BD9-81ED-4DB2-BD59-A6C34878D82A}">
                    <a16:rowId xmlns:a16="http://schemas.microsoft.com/office/drawing/2014/main" val="10007"/>
                  </a:ext>
                </a:extLst>
              </a:tr>
              <a:tr h="425101">
                <a:tc>
                  <a:txBody>
                    <a:bodyPr/>
                    <a:lstStyle/>
                    <a:p>
                      <a:r>
                        <a:rPr lang="fr-FR" sz="2400" dirty="0"/>
                        <a:t>Mathématiques spécifiques </a:t>
                      </a:r>
                      <a:r>
                        <a:rPr lang="fr-FR" sz="1600" dirty="0"/>
                        <a:t>(pour les élèves ne suivant pas l’EDS mathématiques)</a:t>
                      </a:r>
                      <a:endParaRPr lang="fr-FR" sz="2400" dirty="0"/>
                    </a:p>
                  </a:txBody>
                  <a:tcPr/>
                </a:tc>
                <a:tc>
                  <a:txBody>
                    <a:bodyPr/>
                    <a:lstStyle/>
                    <a:p>
                      <a:pPr algn="ctr"/>
                      <a:r>
                        <a:rPr lang="fr-FR" sz="2400" dirty="0"/>
                        <a:t>1h30</a:t>
                      </a:r>
                    </a:p>
                  </a:txBody>
                  <a:tcPr/>
                </a:tc>
                <a:tc>
                  <a:txBody>
                    <a:bodyPr/>
                    <a:lstStyle/>
                    <a:p>
                      <a:pPr algn="ctr"/>
                      <a:endParaRPr lang="fr-FR" sz="2400" dirty="0"/>
                    </a:p>
                  </a:txBody>
                  <a:tcPr/>
                </a:tc>
                <a:extLst>
                  <a:ext uri="{0D108BD9-81ED-4DB2-BD59-A6C34878D82A}">
                    <a16:rowId xmlns:a16="http://schemas.microsoft.com/office/drawing/2014/main" val="1286529478"/>
                  </a:ext>
                </a:extLst>
              </a:tr>
              <a:tr h="425101">
                <a:tc>
                  <a:txBody>
                    <a:bodyPr/>
                    <a:lstStyle/>
                    <a:p>
                      <a:r>
                        <a:rPr lang="fr-FR" sz="2400" b="1" dirty="0">
                          <a:solidFill>
                            <a:schemeClr val="bg1"/>
                          </a:solidFill>
                        </a:rPr>
                        <a:t>Total</a:t>
                      </a:r>
                    </a:p>
                  </a:txBody>
                  <a:tcPr>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400" b="1" dirty="0">
                          <a:solidFill>
                            <a:schemeClr val="bg1"/>
                          </a:solidFill>
                        </a:rPr>
                        <a:t>16 h ou 17h30</a:t>
                      </a:r>
                    </a:p>
                  </a:txBody>
                  <a:tcPr>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400" b="1" dirty="0">
                          <a:solidFill>
                            <a:schemeClr val="bg1"/>
                          </a:solidFill>
                        </a:rPr>
                        <a:t>15 h 30</a:t>
                      </a:r>
                    </a:p>
                  </a:txBody>
                  <a:tcPr>
                    <a:solidFill>
                      <a:schemeClr val="accent1">
                        <a:lumMod val="75000"/>
                      </a:schemeClr>
                    </a:solidFill>
                  </a:tcPr>
                </a:tc>
                <a:extLst>
                  <a:ext uri="{0D108BD9-81ED-4DB2-BD59-A6C34878D82A}">
                    <a16:rowId xmlns:a16="http://schemas.microsoft.com/office/drawing/2014/main" val="10008"/>
                  </a:ext>
                </a:extLst>
              </a:tr>
              <a:tr h="425101">
                <a:tc gridSpan="3">
                  <a:txBody>
                    <a:bodyPr/>
                    <a:lstStyle/>
                    <a:p>
                      <a:pPr algn="ctr"/>
                      <a:endParaRPr lang="fr-FR" sz="2400" dirty="0"/>
                    </a:p>
                  </a:txBody>
                  <a:tcPr>
                    <a:solidFill>
                      <a:schemeClr val="accent2">
                        <a:lumMod val="20000"/>
                        <a:lumOff val="80000"/>
                      </a:schemeClr>
                    </a:solidFill>
                  </a:tcPr>
                </a:tc>
                <a:tc hMerge="1">
                  <a:txBody>
                    <a:bodyPr/>
                    <a:lstStyle/>
                    <a:p>
                      <a:pPr algn="ctr"/>
                      <a:endParaRPr lang="fr-FR" sz="2400" dirty="0"/>
                    </a:p>
                  </a:txBody>
                  <a:tcPr>
                    <a:solidFill>
                      <a:schemeClr val="accent2">
                        <a:lumMod val="20000"/>
                        <a:lumOff val="80000"/>
                      </a:schemeClr>
                    </a:solidFill>
                  </a:tcPr>
                </a:tc>
                <a:tc hMerge="1">
                  <a:txBody>
                    <a:bodyPr/>
                    <a:lstStyle/>
                    <a:p>
                      <a:pPr algn="ctr"/>
                      <a:endParaRPr lang="fr-FR" sz="2400" dirty="0"/>
                    </a:p>
                  </a:txBody>
                  <a:tcPr>
                    <a:solidFill>
                      <a:schemeClr val="accent2">
                        <a:lumMod val="20000"/>
                        <a:lumOff val="80000"/>
                      </a:schemeClr>
                    </a:solidFill>
                  </a:tcPr>
                </a:tc>
                <a:extLst>
                  <a:ext uri="{0D108BD9-81ED-4DB2-BD59-A6C34878D82A}">
                    <a16:rowId xmlns:a16="http://schemas.microsoft.com/office/drawing/2014/main" val="10009"/>
                  </a:ext>
                </a:extLst>
              </a:tr>
              <a:tr h="425101">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sz="2400" dirty="0"/>
                    </a:p>
                  </a:txBody>
                  <a:tcPr>
                    <a:solidFill>
                      <a:schemeClr val="accent2">
                        <a:lumMod val="40000"/>
                        <a:lumOff val="60000"/>
                      </a:schemeClr>
                    </a:solidFill>
                  </a:tcPr>
                </a:tc>
                <a:tc hMerge="1">
                  <a:txBody>
                    <a:bodyPr/>
                    <a:lstStyle/>
                    <a:p>
                      <a:pPr algn="ctr"/>
                      <a:endParaRPr lang="fr-FR" sz="2400" dirty="0"/>
                    </a:p>
                  </a:txBody>
                  <a:tcPr>
                    <a:solidFill>
                      <a:schemeClr val="accent2">
                        <a:lumMod val="40000"/>
                        <a:lumOff val="60000"/>
                      </a:schemeClr>
                    </a:solidFill>
                  </a:tcPr>
                </a:tc>
                <a:tc hMerge="1">
                  <a:txBody>
                    <a:bodyPr/>
                    <a:lstStyle/>
                    <a:p>
                      <a:pPr algn="ctr"/>
                      <a:endParaRPr lang="fr-FR" sz="2400" dirty="0"/>
                    </a:p>
                  </a:txBody>
                  <a:tcPr>
                    <a:solidFill>
                      <a:schemeClr val="accent2">
                        <a:lumMod val="40000"/>
                        <a:lumOff val="60000"/>
                      </a:schemeClr>
                    </a:solidFill>
                  </a:tcPr>
                </a:tc>
                <a:extLst>
                  <a:ext uri="{0D108BD9-81ED-4DB2-BD59-A6C34878D82A}">
                    <a16:rowId xmlns:a16="http://schemas.microsoft.com/office/drawing/2014/main" val="10010"/>
                  </a:ext>
                </a:extLst>
              </a:tr>
            </a:tbl>
          </a:graphicData>
        </a:graphic>
      </p:graphicFrame>
      <p:sp>
        <p:nvSpPr>
          <p:cNvPr id="6" name="Rectangle 5">
            <a:extLst>
              <a:ext uri="{FF2B5EF4-FFF2-40B4-BE49-F238E27FC236}">
                <a16:creationId xmlns:a16="http://schemas.microsoft.com/office/drawing/2014/main" id="{BE9BD508-27DD-43E7-887E-852F69FC18D3}"/>
              </a:ext>
            </a:extLst>
          </p:cNvPr>
          <p:cNvSpPr/>
          <p:nvPr/>
        </p:nvSpPr>
        <p:spPr>
          <a:xfrm>
            <a:off x="0" y="-14288"/>
            <a:ext cx="5237163" cy="400051"/>
          </a:xfrm>
          <a:prstGeom prst="rect">
            <a:avLst/>
          </a:prstGeom>
          <a:solidFill>
            <a:schemeClr val="accent3"/>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générale</a:t>
            </a:r>
            <a:endParaRPr lang="fr-FR" sz="2000" i="0" kern="0" dirty="0">
              <a:solidFill>
                <a:sysClr val="windowText" lastClr="000000"/>
              </a:solidFill>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FC06FD3E-950E-45CE-8827-F0F476218BB9}"/>
              </a:ext>
            </a:extLst>
          </p:cNvPr>
          <p:cNvGraphicFramePr>
            <a:graphicFrameLocks noGrp="1"/>
          </p:cNvGraphicFramePr>
          <p:nvPr>
            <p:extLst>
              <p:ext uri="{D42A27DB-BD31-4B8C-83A1-F6EECF244321}">
                <p14:modId xmlns:p14="http://schemas.microsoft.com/office/powerpoint/2010/main" val="929844157"/>
              </p:ext>
            </p:extLst>
          </p:nvPr>
        </p:nvGraphicFramePr>
        <p:xfrm>
          <a:off x="3313114" y="1556792"/>
          <a:ext cx="5397500" cy="5191396"/>
        </p:xfrm>
        <a:graphic>
          <a:graphicData uri="http://schemas.openxmlformats.org/drawingml/2006/table">
            <a:tbl>
              <a:tblPr firstRow="1" bandRow="1">
                <a:tableStyleId>{5C22544A-7EE6-4342-B048-85BDC9FD1C3A}</a:tableStyleId>
              </a:tblPr>
              <a:tblGrid>
                <a:gridCol w="5397500">
                  <a:extLst>
                    <a:ext uri="{9D8B030D-6E8A-4147-A177-3AD203B41FA5}">
                      <a16:colId xmlns:a16="http://schemas.microsoft.com/office/drawing/2014/main" val="20000"/>
                    </a:ext>
                  </a:extLst>
                </a:gridCol>
              </a:tblGrid>
              <a:tr h="370814">
                <a:tc>
                  <a:txBody>
                    <a:bodyPr/>
                    <a:lstStyle/>
                    <a:p>
                      <a:r>
                        <a:rPr lang="fr-FR" sz="1800" dirty="0"/>
                        <a:t>Enseignements de spécialité</a:t>
                      </a:r>
                    </a:p>
                  </a:txBody>
                  <a:tcPr marL="91448" marR="91448" marT="45717" marB="45717"/>
                </a:tc>
                <a:extLst>
                  <a:ext uri="{0D108BD9-81ED-4DB2-BD59-A6C34878D82A}">
                    <a16:rowId xmlns:a16="http://schemas.microsoft.com/office/drawing/2014/main" val="10000"/>
                  </a:ext>
                </a:extLst>
              </a:tr>
              <a:tr h="370814">
                <a:tc>
                  <a:txBody>
                    <a:bodyPr/>
                    <a:lstStyle/>
                    <a:p>
                      <a:r>
                        <a:rPr lang="fr-FR" sz="1800" dirty="0">
                          <a:solidFill>
                            <a:schemeClr val="tx1"/>
                          </a:solidFill>
                        </a:rPr>
                        <a:t>Arts</a:t>
                      </a:r>
                    </a:p>
                  </a:txBody>
                  <a:tcPr marL="91448" marR="91448" marT="45717" marB="45717"/>
                </a:tc>
                <a:extLst>
                  <a:ext uri="{0D108BD9-81ED-4DB2-BD59-A6C34878D82A}">
                    <a16:rowId xmlns:a16="http://schemas.microsoft.com/office/drawing/2014/main" val="10001"/>
                  </a:ext>
                </a:extLst>
              </a:tr>
              <a:tr h="370814">
                <a:tc>
                  <a:txBody>
                    <a:bodyPr/>
                    <a:lstStyle/>
                    <a:p>
                      <a:r>
                        <a:rPr lang="fr-FR" sz="1800" dirty="0">
                          <a:solidFill>
                            <a:srgbClr val="C00000"/>
                          </a:solidFill>
                        </a:rPr>
                        <a:t>Histoire,</a:t>
                      </a:r>
                      <a:r>
                        <a:rPr lang="fr-FR" sz="1800" baseline="0" dirty="0">
                          <a:solidFill>
                            <a:srgbClr val="C00000"/>
                          </a:solidFill>
                        </a:rPr>
                        <a:t> géographie, géopolitique et sciences politiques</a:t>
                      </a:r>
                      <a:endParaRPr lang="fr-FR" sz="1800" dirty="0">
                        <a:solidFill>
                          <a:srgbClr val="C00000"/>
                        </a:solidFill>
                      </a:endParaRPr>
                    </a:p>
                  </a:txBody>
                  <a:tcPr marL="91448" marR="91448" marT="45717" marB="45717"/>
                </a:tc>
                <a:extLst>
                  <a:ext uri="{0D108BD9-81ED-4DB2-BD59-A6C34878D82A}">
                    <a16:rowId xmlns:a16="http://schemas.microsoft.com/office/drawing/2014/main" val="10002"/>
                  </a:ext>
                </a:extLst>
              </a:tr>
              <a:tr h="370814">
                <a:tc>
                  <a:txBody>
                    <a:bodyPr/>
                    <a:lstStyle/>
                    <a:p>
                      <a:r>
                        <a:rPr lang="fr-FR" sz="1800" dirty="0">
                          <a:solidFill>
                            <a:srgbClr val="C00000"/>
                          </a:solidFill>
                        </a:rPr>
                        <a:t>Humanités,</a:t>
                      </a:r>
                      <a:r>
                        <a:rPr lang="fr-FR" sz="1800" baseline="0" dirty="0">
                          <a:solidFill>
                            <a:srgbClr val="C00000"/>
                          </a:solidFill>
                        </a:rPr>
                        <a:t> littérature et philosophie</a:t>
                      </a:r>
                      <a:endParaRPr lang="fr-FR" sz="1800" dirty="0">
                        <a:solidFill>
                          <a:srgbClr val="C00000"/>
                        </a:solidFill>
                      </a:endParaRPr>
                    </a:p>
                  </a:txBody>
                  <a:tcPr marL="91448" marR="91448" marT="45717" marB="45717"/>
                </a:tc>
                <a:extLst>
                  <a:ext uri="{0D108BD9-81ED-4DB2-BD59-A6C34878D82A}">
                    <a16:rowId xmlns:a16="http://schemas.microsoft.com/office/drawing/2014/main" val="10003"/>
                  </a:ext>
                </a:extLst>
              </a:tr>
              <a:tr h="370814">
                <a:tc>
                  <a:txBody>
                    <a:bodyPr/>
                    <a:lstStyle/>
                    <a:p>
                      <a:r>
                        <a:rPr lang="fr-FR" sz="1800" dirty="0">
                          <a:solidFill>
                            <a:srgbClr val="C00000"/>
                          </a:solidFill>
                        </a:rPr>
                        <a:t>LLCER </a:t>
                      </a:r>
                      <a:r>
                        <a:rPr lang="fr-FR" sz="1800" baseline="0" dirty="0">
                          <a:solidFill>
                            <a:srgbClr val="C00000"/>
                          </a:solidFill>
                        </a:rPr>
                        <a:t>anglais, </a:t>
                      </a:r>
                      <a:r>
                        <a:rPr lang="fr-FR" sz="1800" baseline="0">
                          <a:solidFill>
                            <a:srgbClr val="C00000"/>
                          </a:solidFill>
                        </a:rPr>
                        <a:t>monde contemporain</a:t>
                      </a:r>
                      <a:endParaRPr lang="fr-FR" sz="1800" dirty="0">
                        <a:solidFill>
                          <a:srgbClr val="C00000"/>
                        </a:solidFill>
                      </a:endParaRPr>
                    </a:p>
                  </a:txBody>
                  <a:tcPr marL="91448" marR="91448" marT="45717" marB="45717"/>
                </a:tc>
                <a:extLst>
                  <a:ext uri="{0D108BD9-81ED-4DB2-BD59-A6C34878D82A}">
                    <a16:rowId xmlns:a16="http://schemas.microsoft.com/office/drawing/2014/main" val="10004"/>
                  </a:ext>
                </a:extLst>
              </a:tr>
              <a:tr h="370814">
                <a:tc>
                  <a:txBody>
                    <a:bodyPr/>
                    <a:lstStyle/>
                    <a:p>
                      <a:r>
                        <a:rPr lang="fr-FR" sz="1800" dirty="0">
                          <a:solidFill>
                            <a:schemeClr val="tx1"/>
                          </a:solidFill>
                        </a:rPr>
                        <a:t>Littérature,</a:t>
                      </a:r>
                      <a:r>
                        <a:rPr lang="fr-FR" sz="1800" baseline="0" dirty="0">
                          <a:solidFill>
                            <a:schemeClr val="tx1"/>
                          </a:solidFill>
                        </a:rPr>
                        <a:t> langues et cultures de l’Antiquité</a:t>
                      </a:r>
                      <a:endParaRPr lang="fr-FR" sz="1800" dirty="0">
                        <a:solidFill>
                          <a:schemeClr val="tx1"/>
                        </a:solidFill>
                      </a:endParaRPr>
                    </a:p>
                  </a:txBody>
                  <a:tcPr marL="91448" marR="91448" marT="45717" marB="45717"/>
                </a:tc>
                <a:extLst>
                  <a:ext uri="{0D108BD9-81ED-4DB2-BD59-A6C34878D82A}">
                    <a16:rowId xmlns:a16="http://schemas.microsoft.com/office/drawing/2014/main" val="10005"/>
                  </a:ext>
                </a:extLst>
              </a:tr>
              <a:tr h="370814">
                <a:tc>
                  <a:txBody>
                    <a:bodyPr/>
                    <a:lstStyle/>
                    <a:p>
                      <a:r>
                        <a:rPr lang="fr-FR" sz="1800" dirty="0">
                          <a:solidFill>
                            <a:srgbClr val="C00000"/>
                          </a:solidFill>
                        </a:rPr>
                        <a:t>Mathématiques</a:t>
                      </a:r>
                    </a:p>
                  </a:txBody>
                  <a:tcPr marL="91448" marR="91448" marT="45717" marB="45717"/>
                </a:tc>
                <a:extLst>
                  <a:ext uri="{0D108BD9-81ED-4DB2-BD59-A6C34878D82A}">
                    <a16:rowId xmlns:a16="http://schemas.microsoft.com/office/drawing/2014/main" val="10006"/>
                  </a:ext>
                </a:extLst>
              </a:tr>
              <a:tr h="370814">
                <a:tc>
                  <a:txBody>
                    <a:bodyPr/>
                    <a:lstStyle/>
                    <a:p>
                      <a:r>
                        <a:rPr lang="fr-FR" sz="1800" dirty="0">
                          <a:solidFill>
                            <a:srgbClr val="C00000"/>
                          </a:solidFill>
                        </a:rPr>
                        <a:t>Numérique et sciences informatiques</a:t>
                      </a:r>
                    </a:p>
                  </a:txBody>
                  <a:tcPr marL="91448" marR="91448" marT="45717" marB="45717"/>
                </a:tc>
                <a:extLst>
                  <a:ext uri="{0D108BD9-81ED-4DB2-BD59-A6C34878D82A}">
                    <a16:rowId xmlns:a16="http://schemas.microsoft.com/office/drawing/2014/main" val="10007"/>
                  </a:ext>
                </a:extLst>
              </a:tr>
              <a:tr h="370814">
                <a:tc>
                  <a:txBody>
                    <a:bodyPr/>
                    <a:lstStyle/>
                    <a:p>
                      <a:r>
                        <a:rPr lang="fr-FR" sz="1800" dirty="0">
                          <a:solidFill>
                            <a:srgbClr val="C00000"/>
                          </a:solidFill>
                        </a:rPr>
                        <a:t>Physique chimie</a:t>
                      </a:r>
                    </a:p>
                  </a:txBody>
                  <a:tcPr marL="91448" marR="91448" marT="45717" marB="45717"/>
                </a:tc>
                <a:extLst>
                  <a:ext uri="{0D108BD9-81ED-4DB2-BD59-A6C34878D82A}">
                    <a16:rowId xmlns:a16="http://schemas.microsoft.com/office/drawing/2014/main" val="10008"/>
                  </a:ext>
                </a:extLst>
              </a:tr>
              <a:tr h="370814">
                <a:tc>
                  <a:txBody>
                    <a:bodyPr/>
                    <a:lstStyle/>
                    <a:p>
                      <a:r>
                        <a:rPr lang="fr-FR" sz="1800" dirty="0">
                          <a:solidFill>
                            <a:srgbClr val="C00000"/>
                          </a:solidFill>
                        </a:rPr>
                        <a:t>Sciences</a:t>
                      </a:r>
                      <a:r>
                        <a:rPr lang="fr-FR" sz="1800" baseline="0" dirty="0">
                          <a:solidFill>
                            <a:srgbClr val="C00000"/>
                          </a:solidFill>
                        </a:rPr>
                        <a:t> de la vie et de la terre</a:t>
                      </a:r>
                      <a:endParaRPr lang="fr-FR" sz="1800" dirty="0">
                        <a:solidFill>
                          <a:srgbClr val="C00000"/>
                        </a:solidFill>
                      </a:endParaRPr>
                    </a:p>
                  </a:txBody>
                  <a:tcPr marL="91448" marR="91448" marT="45717" marB="45717"/>
                </a:tc>
                <a:extLst>
                  <a:ext uri="{0D108BD9-81ED-4DB2-BD59-A6C34878D82A}">
                    <a16:rowId xmlns:a16="http://schemas.microsoft.com/office/drawing/2014/main" val="10009"/>
                  </a:ext>
                </a:extLst>
              </a:tr>
              <a:tr h="370814">
                <a:tc>
                  <a:txBody>
                    <a:bodyPr/>
                    <a:lstStyle/>
                    <a:p>
                      <a:r>
                        <a:rPr lang="fr-FR" sz="1800" dirty="0">
                          <a:solidFill>
                            <a:srgbClr val="C00000"/>
                          </a:solidFill>
                        </a:rPr>
                        <a:t>Sciences de l’ingénieur</a:t>
                      </a:r>
                    </a:p>
                  </a:txBody>
                  <a:tcPr marL="91448" marR="91448" marT="45717" marB="45717"/>
                </a:tc>
                <a:extLst>
                  <a:ext uri="{0D108BD9-81ED-4DB2-BD59-A6C34878D82A}">
                    <a16:rowId xmlns:a16="http://schemas.microsoft.com/office/drawing/2014/main" val="10010"/>
                  </a:ext>
                </a:extLst>
              </a:tr>
              <a:tr h="370814">
                <a:tc>
                  <a:txBody>
                    <a:bodyPr/>
                    <a:lstStyle/>
                    <a:p>
                      <a:r>
                        <a:rPr lang="fr-FR" sz="1800" dirty="0">
                          <a:solidFill>
                            <a:srgbClr val="C00000"/>
                          </a:solidFill>
                        </a:rPr>
                        <a:t>Sciences économiques et sociales</a:t>
                      </a:r>
                    </a:p>
                  </a:txBody>
                  <a:tcPr marL="91448" marR="91448" marT="45717" marB="45717"/>
                </a:tc>
                <a:extLst>
                  <a:ext uri="{0D108BD9-81ED-4DB2-BD59-A6C34878D82A}">
                    <a16:rowId xmlns:a16="http://schemas.microsoft.com/office/drawing/2014/main" val="10011"/>
                  </a:ext>
                </a:extLst>
              </a:tr>
              <a:tr h="370814">
                <a:tc>
                  <a:txBody>
                    <a:bodyPr/>
                    <a:lstStyle/>
                    <a:p>
                      <a:r>
                        <a:rPr lang="fr-FR" sz="1800" dirty="0"/>
                        <a:t>Biologie-écologie</a:t>
                      </a:r>
                    </a:p>
                  </a:txBody>
                  <a:tcPr marL="91448" marR="91448" marT="45717" marB="45717"/>
                </a:tc>
                <a:extLst>
                  <a:ext uri="{0D108BD9-81ED-4DB2-BD59-A6C34878D82A}">
                    <a16:rowId xmlns:a16="http://schemas.microsoft.com/office/drawing/2014/main" val="2561755013"/>
                  </a:ext>
                </a:extLst>
              </a:tr>
              <a:tr h="370814">
                <a:tc>
                  <a:txBody>
                    <a:bodyPr/>
                    <a:lstStyle/>
                    <a:p>
                      <a:r>
                        <a:rPr lang="fr-FR" sz="1800" dirty="0"/>
                        <a:t>Education physique, pratiques et cultures sportives</a:t>
                      </a:r>
                    </a:p>
                  </a:txBody>
                  <a:tcPr marL="91448" marR="91448" marT="45717" marB="45717"/>
                </a:tc>
                <a:extLst>
                  <a:ext uri="{0D108BD9-81ED-4DB2-BD59-A6C34878D82A}">
                    <a16:rowId xmlns:a16="http://schemas.microsoft.com/office/drawing/2014/main" val="1442819262"/>
                  </a:ext>
                </a:extLst>
              </a:tr>
            </a:tbl>
          </a:graphicData>
        </a:graphic>
      </p:graphicFrame>
      <p:sp>
        <p:nvSpPr>
          <p:cNvPr id="8" name="Rectangle 7">
            <a:extLst>
              <a:ext uri="{FF2B5EF4-FFF2-40B4-BE49-F238E27FC236}">
                <a16:creationId xmlns:a16="http://schemas.microsoft.com/office/drawing/2014/main" id="{5A5B6A9B-8B92-43B1-9E0E-392737EFBCAC}"/>
              </a:ext>
            </a:extLst>
          </p:cNvPr>
          <p:cNvSpPr/>
          <p:nvPr/>
        </p:nvSpPr>
        <p:spPr>
          <a:xfrm>
            <a:off x="1547664" y="954702"/>
            <a:ext cx="5387975" cy="400050"/>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Enseignements de spécialité</a:t>
            </a:r>
            <a:endParaRPr lang="fr-FR" sz="2000" i="0" kern="0" dirty="0">
              <a:solidFill>
                <a:sysClr val="windowText" lastClr="000000"/>
              </a:solidFill>
            </a:endParaRPr>
          </a:p>
        </p:txBody>
      </p:sp>
      <p:sp>
        <p:nvSpPr>
          <p:cNvPr id="4" name="ZoneTexte 3">
            <a:extLst>
              <a:ext uri="{FF2B5EF4-FFF2-40B4-BE49-F238E27FC236}">
                <a16:creationId xmlns:a16="http://schemas.microsoft.com/office/drawing/2014/main" id="{02E4A603-DA99-49E9-B8E6-24117764D21E}"/>
              </a:ext>
            </a:extLst>
          </p:cNvPr>
          <p:cNvSpPr txBox="1"/>
          <p:nvPr/>
        </p:nvSpPr>
        <p:spPr>
          <a:xfrm>
            <a:off x="250825" y="2147888"/>
            <a:ext cx="2881313" cy="1938337"/>
          </a:xfrm>
          <a:prstGeom prst="rect">
            <a:avLst/>
          </a:prstGeom>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algn="ctr" eaLnBrk="1" hangingPunct="1">
              <a:defRPr/>
            </a:pPr>
            <a:r>
              <a:rPr lang="fr-FR" sz="2000" i="0" dirty="0"/>
              <a:t>L’élève choisit </a:t>
            </a:r>
            <a:r>
              <a:rPr lang="fr-FR" sz="2000" b="1" i="0" dirty="0"/>
              <a:t>3</a:t>
            </a:r>
            <a:r>
              <a:rPr lang="fr-FR" sz="2000" i="0" dirty="0"/>
              <a:t> enseignements de spécialité en première</a:t>
            </a:r>
          </a:p>
          <a:p>
            <a:pPr algn="ctr" eaLnBrk="1" hangingPunct="1">
              <a:defRPr/>
            </a:pPr>
            <a:endParaRPr lang="fr-FR" sz="2000" i="0" dirty="0"/>
          </a:p>
          <a:p>
            <a:pPr algn="ctr" eaLnBrk="1" hangingPunct="1">
              <a:defRPr/>
            </a:pPr>
            <a:r>
              <a:rPr lang="fr-FR" sz="2000" i="0" dirty="0"/>
              <a:t>4 h pour chacun, soit un total de 12 h</a:t>
            </a:r>
          </a:p>
        </p:txBody>
      </p:sp>
      <p:sp>
        <p:nvSpPr>
          <p:cNvPr id="11" name="ZoneTexte 10">
            <a:extLst>
              <a:ext uri="{FF2B5EF4-FFF2-40B4-BE49-F238E27FC236}">
                <a16:creationId xmlns:a16="http://schemas.microsoft.com/office/drawing/2014/main" id="{916EF65B-890F-439A-8612-69EF7FA532FC}"/>
              </a:ext>
            </a:extLst>
          </p:cNvPr>
          <p:cNvSpPr txBox="1"/>
          <p:nvPr/>
        </p:nvSpPr>
        <p:spPr>
          <a:xfrm>
            <a:off x="250825" y="4411663"/>
            <a:ext cx="2881313" cy="1938337"/>
          </a:xfrm>
          <a:prstGeom prst="rect">
            <a:avLst/>
          </a:prstGeom>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spAutoFit/>
          </a:bodyPr>
          <a:lstStyle/>
          <a:p>
            <a:pPr algn="ctr" eaLnBrk="1" hangingPunct="1">
              <a:defRPr/>
            </a:pPr>
            <a:r>
              <a:rPr lang="fr-FR" sz="2000" i="0" dirty="0"/>
              <a:t>L’élève conserve </a:t>
            </a:r>
            <a:r>
              <a:rPr lang="fr-FR" sz="2000" b="1" i="0" dirty="0"/>
              <a:t>2 </a:t>
            </a:r>
            <a:r>
              <a:rPr lang="fr-FR" sz="2000" i="0" dirty="0"/>
              <a:t>enseignements de spécialité en terminale</a:t>
            </a:r>
          </a:p>
          <a:p>
            <a:pPr algn="ctr" eaLnBrk="1" hangingPunct="1">
              <a:defRPr/>
            </a:pPr>
            <a:endParaRPr lang="fr-FR" sz="2000" i="0" dirty="0"/>
          </a:p>
          <a:p>
            <a:pPr algn="ctr" eaLnBrk="1" hangingPunct="1">
              <a:defRPr/>
            </a:pPr>
            <a:r>
              <a:rPr lang="fr-FR" sz="2000" i="0" dirty="0"/>
              <a:t>6 h pour chacun, soit un total de 12 h</a:t>
            </a:r>
          </a:p>
        </p:txBody>
      </p:sp>
      <p:sp>
        <p:nvSpPr>
          <p:cNvPr id="9" name="Rectangle 8">
            <a:extLst>
              <a:ext uri="{FF2B5EF4-FFF2-40B4-BE49-F238E27FC236}">
                <a16:creationId xmlns:a16="http://schemas.microsoft.com/office/drawing/2014/main" id="{C9079867-782F-4E97-9D79-08CF379B1D81}"/>
              </a:ext>
            </a:extLst>
          </p:cNvPr>
          <p:cNvSpPr/>
          <p:nvPr/>
        </p:nvSpPr>
        <p:spPr>
          <a:xfrm>
            <a:off x="0" y="-14288"/>
            <a:ext cx="5237163" cy="400051"/>
          </a:xfrm>
          <a:prstGeom prst="rect">
            <a:avLst/>
          </a:prstGeom>
          <a:solidFill>
            <a:schemeClr val="accent3"/>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générale</a:t>
            </a:r>
            <a:endParaRPr lang="fr-FR" sz="2000" i="0" kern="0" dirty="0">
              <a:solidFill>
                <a:sysClr val="windowText" lastClr="000000"/>
              </a:solidFill>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a:extLst>
              <a:ext uri="{FF2B5EF4-FFF2-40B4-BE49-F238E27FC236}">
                <a16:creationId xmlns:a16="http://schemas.microsoft.com/office/drawing/2014/main" id="{A223A30B-9AD1-495E-9B84-469CA2A0AEDD}"/>
              </a:ext>
            </a:extLst>
          </p:cNvPr>
          <p:cNvGraphicFramePr/>
          <p:nvPr>
            <p:extLst>
              <p:ext uri="{D42A27DB-BD31-4B8C-83A1-F6EECF244321}">
                <p14:modId xmlns:p14="http://schemas.microsoft.com/office/powerpoint/2010/main" val="907256210"/>
              </p:ext>
            </p:extLst>
          </p:nvPr>
        </p:nvGraphicFramePr>
        <p:xfrm>
          <a:off x="1165719" y="1442427"/>
          <a:ext cx="7272808" cy="2880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FAE5650D-3CB6-4ED8-A073-FB7A74086EA2}"/>
              </a:ext>
            </a:extLst>
          </p:cNvPr>
          <p:cNvSpPr/>
          <p:nvPr/>
        </p:nvSpPr>
        <p:spPr>
          <a:xfrm>
            <a:off x="2484438" y="908050"/>
            <a:ext cx="5027612" cy="400050"/>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Enseignements optionnels</a:t>
            </a:r>
            <a:endParaRPr lang="fr-FR" sz="2000" i="0" kern="0" dirty="0">
              <a:solidFill>
                <a:sysClr val="windowText" lastClr="000000"/>
              </a:solidFill>
            </a:endParaRPr>
          </a:p>
        </p:txBody>
      </p:sp>
      <p:sp>
        <p:nvSpPr>
          <p:cNvPr id="9" name="ZoneTexte 8">
            <a:extLst>
              <a:ext uri="{FF2B5EF4-FFF2-40B4-BE49-F238E27FC236}">
                <a16:creationId xmlns:a16="http://schemas.microsoft.com/office/drawing/2014/main" id="{422EDB2A-4420-4FD9-A14F-CDF817019FD1}"/>
              </a:ext>
            </a:extLst>
          </p:cNvPr>
          <p:cNvSpPr txBox="1"/>
          <p:nvPr/>
        </p:nvSpPr>
        <p:spPr>
          <a:xfrm>
            <a:off x="3635375" y="4322763"/>
            <a:ext cx="2354263" cy="830262"/>
          </a:xfrm>
          <a:prstGeom prst="rect">
            <a:avLst/>
          </a:prstGeom>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a:spAutoFit/>
          </a:bodyPr>
          <a:lstStyle/>
          <a:p>
            <a:pPr algn="ctr" eaLnBrk="1" hangingPunct="1">
              <a:defRPr/>
            </a:pPr>
            <a:r>
              <a:rPr lang="fr-FR" sz="1600" i="0" dirty="0"/>
              <a:t>Pour les élèves </a:t>
            </a:r>
            <a:r>
              <a:rPr lang="fr-FR" sz="1600" b="1" i="0" dirty="0"/>
              <a:t>ayant choisi</a:t>
            </a:r>
            <a:r>
              <a:rPr lang="fr-FR" sz="1600" i="0" dirty="0"/>
              <a:t> Mathématiques en discipline de spécialité</a:t>
            </a:r>
          </a:p>
        </p:txBody>
      </p:sp>
      <p:sp>
        <p:nvSpPr>
          <p:cNvPr id="10" name="ZoneTexte 9">
            <a:extLst>
              <a:ext uri="{FF2B5EF4-FFF2-40B4-BE49-F238E27FC236}">
                <a16:creationId xmlns:a16="http://schemas.microsoft.com/office/drawing/2014/main" id="{26B0756C-D369-4AC0-A615-AE7CF3CAA1FE}"/>
              </a:ext>
            </a:extLst>
          </p:cNvPr>
          <p:cNvSpPr txBox="1"/>
          <p:nvPr/>
        </p:nvSpPr>
        <p:spPr>
          <a:xfrm>
            <a:off x="5989638" y="4313238"/>
            <a:ext cx="2449512" cy="831850"/>
          </a:xfrm>
          <a:prstGeom prst="rect">
            <a:avLst/>
          </a:prstGeom>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a:spAutoFit/>
          </a:bodyPr>
          <a:lstStyle/>
          <a:p>
            <a:pPr algn="ctr" eaLnBrk="1" hangingPunct="1">
              <a:defRPr/>
            </a:pPr>
            <a:r>
              <a:rPr lang="fr-FR" sz="1600" i="0" dirty="0"/>
              <a:t>Pour les élèves </a:t>
            </a:r>
            <a:r>
              <a:rPr lang="fr-FR" sz="1600" b="1" i="0" dirty="0"/>
              <a:t>n’ayant </a:t>
            </a:r>
            <a:r>
              <a:rPr lang="fr-FR" sz="1600" b="1" i="0" u="sng" dirty="0"/>
              <a:t>pas</a:t>
            </a:r>
            <a:r>
              <a:rPr lang="fr-FR" sz="1600" b="1" i="0" dirty="0"/>
              <a:t> choisi </a:t>
            </a:r>
            <a:r>
              <a:rPr lang="fr-FR" sz="1600" i="0" dirty="0"/>
              <a:t>Mathématiques en discipline de spécialité</a:t>
            </a:r>
          </a:p>
        </p:txBody>
      </p:sp>
      <p:sp>
        <p:nvSpPr>
          <p:cNvPr id="11" name="ZoneTexte 10">
            <a:extLst>
              <a:ext uri="{FF2B5EF4-FFF2-40B4-BE49-F238E27FC236}">
                <a16:creationId xmlns:a16="http://schemas.microsoft.com/office/drawing/2014/main" id="{A8765BA9-6CBC-4916-B4B8-57D9988AF7C8}"/>
              </a:ext>
            </a:extLst>
          </p:cNvPr>
          <p:cNvSpPr txBox="1"/>
          <p:nvPr/>
        </p:nvSpPr>
        <p:spPr>
          <a:xfrm>
            <a:off x="107950" y="6021388"/>
            <a:ext cx="8870950" cy="553998"/>
          </a:xfrm>
          <a:prstGeom prst="rect">
            <a:avLst/>
          </a:prstGeom>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a:spAutoFit/>
          </a:bodyPr>
          <a:lstStyle/>
          <a:p>
            <a:pPr marL="342900" indent="-342900" eaLnBrk="1" hangingPunct="1">
              <a:buFont typeface="Wingdings" panose="05000000000000000000" pitchFamily="2" charset="2"/>
              <a:buChar char="ü"/>
              <a:defRPr/>
            </a:pPr>
            <a:r>
              <a:rPr lang="fr-FR" sz="1500" i="0" dirty="0"/>
              <a:t>Les enseignements optionnels comptent à part égale dans les 10% de la note finale des bulletins scolaires 1</a:t>
            </a:r>
            <a:r>
              <a:rPr lang="fr-FR" sz="1500" i="0" baseline="30000" dirty="0"/>
              <a:t>ère</a:t>
            </a:r>
            <a:r>
              <a:rPr lang="fr-FR" sz="1500" i="0" dirty="0"/>
              <a:t> et terminale</a:t>
            </a:r>
          </a:p>
        </p:txBody>
      </p:sp>
      <p:sp>
        <p:nvSpPr>
          <p:cNvPr id="12" name="Rectangle 11">
            <a:extLst>
              <a:ext uri="{FF2B5EF4-FFF2-40B4-BE49-F238E27FC236}">
                <a16:creationId xmlns:a16="http://schemas.microsoft.com/office/drawing/2014/main" id="{7B5A024C-FBBA-46A7-8FAF-E33F04D97B7F}"/>
              </a:ext>
            </a:extLst>
          </p:cNvPr>
          <p:cNvSpPr/>
          <p:nvPr/>
        </p:nvSpPr>
        <p:spPr>
          <a:xfrm>
            <a:off x="0" y="-14288"/>
            <a:ext cx="5237163" cy="400051"/>
          </a:xfrm>
          <a:prstGeom prst="rect">
            <a:avLst/>
          </a:prstGeom>
          <a:solidFill>
            <a:schemeClr val="accent3"/>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générale</a:t>
            </a:r>
            <a:endParaRPr lang="fr-FR" sz="2000" i="0" kern="0" dirty="0">
              <a:solidFill>
                <a:sysClr val="windowText" lastClr="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152270B-B236-4216-A89F-9691A26C70AB}"/>
              </a:ext>
            </a:extLst>
          </p:cNvPr>
          <p:cNvSpPr/>
          <p:nvPr/>
        </p:nvSpPr>
        <p:spPr>
          <a:xfrm>
            <a:off x="0" y="-14288"/>
            <a:ext cx="5237163" cy="400051"/>
          </a:xfrm>
          <a:prstGeom prst="rect">
            <a:avLst/>
          </a:prstGeom>
          <a:solidFill>
            <a:schemeClr val="accent3"/>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générale</a:t>
            </a:r>
            <a:endParaRPr lang="fr-FR" sz="2000" i="0" kern="0" dirty="0">
              <a:solidFill>
                <a:sysClr val="windowText" lastClr="000000"/>
              </a:solidFill>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672" y="532858"/>
            <a:ext cx="6309320" cy="6309320"/>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CACA62-C3BF-41B4-A670-A760075CB150}"/>
              </a:ext>
            </a:extLst>
          </p:cNvPr>
          <p:cNvSpPr/>
          <p:nvPr/>
        </p:nvSpPr>
        <p:spPr>
          <a:xfrm>
            <a:off x="2411413" y="1068388"/>
            <a:ext cx="4738687" cy="401637"/>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Poursuites d’études</a:t>
            </a:r>
            <a:endParaRPr lang="fr-FR" sz="2000" i="0" kern="0" dirty="0">
              <a:solidFill>
                <a:sysClr val="windowText" lastClr="000000"/>
              </a:solidFill>
            </a:endParaRPr>
          </a:p>
        </p:txBody>
      </p:sp>
      <p:sp>
        <p:nvSpPr>
          <p:cNvPr id="25603" name="Rectangle 2">
            <a:extLst>
              <a:ext uri="{FF2B5EF4-FFF2-40B4-BE49-F238E27FC236}">
                <a16:creationId xmlns:a16="http://schemas.microsoft.com/office/drawing/2014/main" id="{9524EF83-DCA8-4184-B2E4-D2A7D254E778}"/>
              </a:ext>
            </a:extLst>
          </p:cNvPr>
          <p:cNvSpPr>
            <a:spLocks noChangeArrowheads="1"/>
          </p:cNvSpPr>
          <p:nvPr/>
        </p:nvSpPr>
        <p:spPr bwMode="auto">
          <a:xfrm>
            <a:off x="165100" y="3232150"/>
            <a:ext cx="548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a:solidFill>
                  <a:srgbClr val="000000"/>
                </a:solidFill>
              </a:rPr>
              <a:t>Préparations aux grandes écoles</a:t>
            </a:r>
            <a:br>
              <a:rPr lang="fr-FR" altLang="fr-FR" sz="1600">
                <a:solidFill>
                  <a:srgbClr val="000000"/>
                </a:solidFill>
              </a:rPr>
            </a:br>
            <a:r>
              <a:rPr lang="fr-FR" altLang="fr-FR" sz="1600">
                <a:solidFill>
                  <a:srgbClr val="376092"/>
                </a:solidFill>
              </a:rPr>
              <a:t>CPGE scientifiques, économiques et commerciales, littéraires</a:t>
            </a:r>
            <a:endParaRPr lang="fr-FR" altLang="fr-FR" sz="1600">
              <a:solidFill>
                <a:srgbClr val="4F81BD"/>
              </a:solidFill>
            </a:endParaRPr>
          </a:p>
        </p:txBody>
      </p:sp>
      <p:sp>
        <p:nvSpPr>
          <p:cNvPr id="9" name="Rectangle 4">
            <a:extLst>
              <a:ext uri="{FF2B5EF4-FFF2-40B4-BE49-F238E27FC236}">
                <a16:creationId xmlns:a16="http://schemas.microsoft.com/office/drawing/2014/main" id="{69FD41E8-0AF8-43C4-AD80-FF9CD455635B}"/>
              </a:ext>
            </a:extLst>
          </p:cNvPr>
          <p:cNvSpPr>
            <a:spLocks noChangeArrowheads="1"/>
          </p:cNvSpPr>
          <p:nvPr/>
        </p:nvSpPr>
        <p:spPr bwMode="auto">
          <a:xfrm>
            <a:off x="147638" y="1916113"/>
            <a:ext cx="8888412" cy="1441450"/>
          </a:xfrm>
          <a:prstGeom prst="rect">
            <a:avLst/>
          </a:prstGeom>
          <a:noFill/>
          <a:ln>
            <a:noFill/>
          </a:ln>
          <a:effectLst/>
        </p:spPr>
        <p:txBody>
          <a:bodyPr lIns="92075" tIns="46038" rIns="92075" bIns="46038"/>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buFont typeface="Wingdings" pitchFamily="2" charset="2"/>
              <a:buChar char="Ø"/>
              <a:defRPr/>
            </a:pPr>
            <a:r>
              <a:rPr lang="fr-FR" altLang="fr-FR" sz="1600" b="1" dirty="0">
                <a:solidFill>
                  <a:prstClr val="black"/>
                </a:solidFill>
              </a:rPr>
              <a:t>Formations universitaires générales </a:t>
            </a:r>
            <a:endParaRPr lang="fr-FR" altLang="fr-FR" sz="1600" dirty="0">
              <a:solidFill>
                <a:prstClr val="black"/>
              </a:solidFill>
            </a:endParaRPr>
          </a:p>
          <a:p>
            <a:pPr marL="0" indent="0">
              <a:buFont typeface="Arial" pitchFamily="34" charset="0"/>
              <a:buNone/>
              <a:defRPr/>
            </a:pPr>
            <a:r>
              <a:rPr lang="fr-FR" altLang="fr-FR" sz="1600" dirty="0">
                <a:solidFill>
                  <a:prstClr val="black"/>
                </a:solidFill>
              </a:rPr>
              <a:t>(1</a:t>
            </a:r>
            <a:r>
              <a:rPr lang="fr-FR" altLang="fr-FR" sz="1600" baseline="30000" dirty="0">
                <a:solidFill>
                  <a:prstClr val="black"/>
                </a:solidFill>
              </a:rPr>
              <a:t>ère</a:t>
            </a:r>
            <a:r>
              <a:rPr lang="fr-FR" altLang="fr-FR" sz="1600" dirty="0">
                <a:solidFill>
                  <a:prstClr val="black"/>
                </a:solidFill>
              </a:rPr>
              <a:t> année licence)</a:t>
            </a:r>
            <a:br>
              <a:rPr lang="fr-FR" altLang="fr-FR" sz="1600" dirty="0">
                <a:solidFill>
                  <a:prstClr val="black"/>
                </a:solidFill>
              </a:rPr>
            </a:br>
            <a:r>
              <a:rPr lang="fr-FR" altLang="fr-FR" sz="1600" dirty="0">
                <a:solidFill>
                  <a:srgbClr val="376092"/>
                </a:solidFill>
              </a:rPr>
              <a:t>Sciences expérimentales, sciences et technologies, STAPS, études de santé, économie-gestion, lettres et langues, arts, sciences humaines et sociales, droit, économie et gestion, administration économique et sociale, etc.</a:t>
            </a:r>
            <a:br>
              <a:rPr lang="fr-FR" altLang="fr-FR" sz="1600" dirty="0">
                <a:solidFill>
                  <a:srgbClr val="4F81BD"/>
                </a:solidFill>
              </a:rPr>
            </a:br>
            <a:endParaRPr lang="fr-FR" altLang="fr-FR" sz="1600" dirty="0">
              <a:solidFill>
                <a:srgbClr val="4F81BD"/>
              </a:solidFill>
            </a:endParaRPr>
          </a:p>
          <a:p>
            <a:pPr marL="0" indent="0" eaLnBrk="1" hangingPunct="1">
              <a:spcBef>
                <a:spcPct val="0"/>
              </a:spcBef>
              <a:buFont typeface="Arial" pitchFamily="34" charset="0"/>
              <a:buNone/>
              <a:defRPr/>
            </a:pPr>
            <a:br>
              <a:rPr lang="fr-FR" altLang="fr-FR" sz="1600" dirty="0">
                <a:solidFill>
                  <a:schemeClr val="accent1"/>
                </a:solidFill>
              </a:rPr>
            </a:br>
            <a:endParaRPr lang="fr-FR" altLang="fr-FR" sz="1700" dirty="0">
              <a:solidFill>
                <a:schemeClr val="accent1"/>
              </a:solidFill>
            </a:endParaRPr>
          </a:p>
        </p:txBody>
      </p:sp>
      <p:sp>
        <p:nvSpPr>
          <p:cNvPr id="25607" name="Rectangle 10">
            <a:extLst>
              <a:ext uri="{FF2B5EF4-FFF2-40B4-BE49-F238E27FC236}">
                <a16:creationId xmlns:a16="http://schemas.microsoft.com/office/drawing/2014/main" id="{D0F3D8E5-58AD-41D3-ABAD-6A69599658CA}"/>
              </a:ext>
            </a:extLst>
          </p:cNvPr>
          <p:cNvSpPr>
            <a:spLocks noChangeArrowheads="1"/>
          </p:cNvSpPr>
          <p:nvPr/>
        </p:nvSpPr>
        <p:spPr bwMode="auto">
          <a:xfrm>
            <a:off x="214282" y="4071942"/>
            <a:ext cx="68580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dirty="0">
                <a:solidFill>
                  <a:srgbClr val="000000"/>
                </a:solidFill>
              </a:rPr>
              <a:t>Formations technologiques courtes </a:t>
            </a:r>
            <a:r>
              <a:rPr lang="fr-FR" altLang="fr-FR" sz="1600" dirty="0">
                <a:solidFill>
                  <a:srgbClr val="000000"/>
                </a:solidFill>
              </a:rPr>
              <a:t>(BUT, éventuellement BTS)</a:t>
            </a:r>
            <a:br>
              <a:rPr lang="fr-FR" altLang="fr-FR" sz="1600" dirty="0">
                <a:solidFill>
                  <a:srgbClr val="000000"/>
                </a:solidFill>
              </a:rPr>
            </a:br>
            <a:r>
              <a:rPr lang="fr-FR" altLang="fr-FR" sz="1600" dirty="0">
                <a:solidFill>
                  <a:srgbClr val="376092"/>
                </a:solidFill>
              </a:rPr>
              <a:t>Mesures physiques, chimie, informatique, agroalimentaire, technico-commercial, commerce, gestion, transports, tourisme, social, arts appliqués</a:t>
            </a:r>
          </a:p>
        </p:txBody>
      </p:sp>
      <p:sp>
        <p:nvSpPr>
          <p:cNvPr id="25608" name="Rectangle 11">
            <a:extLst>
              <a:ext uri="{FF2B5EF4-FFF2-40B4-BE49-F238E27FC236}">
                <a16:creationId xmlns:a16="http://schemas.microsoft.com/office/drawing/2014/main" id="{0F580F27-44ED-438A-B456-AC2566FAFFB1}"/>
              </a:ext>
            </a:extLst>
          </p:cNvPr>
          <p:cNvSpPr>
            <a:spLocks noChangeArrowheads="1"/>
          </p:cNvSpPr>
          <p:nvPr/>
        </p:nvSpPr>
        <p:spPr bwMode="auto">
          <a:xfrm>
            <a:off x="214282" y="5143512"/>
            <a:ext cx="726442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dirty="0">
                <a:solidFill>
                  <a:srgbClr val="000000"/>
                </a:solidFill>
              </a:rPr>
              <a:t>Autres formations</a:t>
            </a:r>
            <a:br>
              <a:rPr lang="fr-FR" altLang="fr-FR" sz="1600" dirty="0">
                <a:solidFill>
                  <a:srgbClr val="000000"/>
                </a:solidFill>
              </a:rPr>
            </a:br>
            <a:r>
              <a:rPr lang="fr-FR" altLang="fr-FR" sz="1600" dirty="0">
                <a:solidFill>
                  <a:srgbClr val="376092"/>
                </a:solidFill>
              </a:rPr>
              <a:t>Écoles d’ingénieur et écoles supérieures de commerce post-bac, IEP-Sciences Po, écoles sociales et paramédicales, écoles spécialisées du tourisme, de l’hôtellerie, de la mode, etc.</a:t>
            </a:r>
          </a:p>
        </p:txBody>
      </p:sp>
      <p:sp>
        <p:nvSpPr>
          <p:cNvPr id="14" name="Rectangle 13">
            <a:extLst>
              <a:ext uri="{FF2B5EF4-FFF2-40B4-BE49-F238E27FC236}">
                <a16:creationId xmlns:a16="http://schemas.microsoft.com/office/drawing/2014/main" id="{A1C55848-BDB7-4E55-97D5-F7DA8F0DD0F7}"/>
              </a:ext>
            </a:extLst>
          </p:cNvPr>
          <p:cNvSpPr/>
          <p:nvPr/>
        </p:nvSpPr>
        <p:spPr>
          <a:xfrm>
            <a:off x="0" y="-14288"/>
            <a:ext cx="5237163" cy="400051"/>
          </a:xfrm>
          <a:prstGeom prst="rect">
            <a:avLst/>
          </a:prstGeom>
          <a:solidFill>
            <a:schemeClr val="accent3"/>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générale</a:t>
            </a:r>
            <a:endParaRPr lang="fr-FR" sz="2000" i="0" kern="0" dirty="0">
              <a:solidFill>
                <a:sysClr val="windowText" lastClr="000000"/>
              </a:solidFill>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B0B77B5-E3F9-4368-9959-17CFBEB5B04A}"/>
              </a:ext>
            </a:extLst>
          </p:cNvPr>
          <p:cNvSpPr/>
          <p:nvPr/>
        </p:nvSpPr>
        <p:spPr>
          <a:xfrm>
            <a:off x="1128713" y="847725"/>
            <a:ext cx="7620000" cy="400050"/>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Enseignements communs du cycle terminal</a:t>
            </a:r>
            <a:endParaRPr lang="fr-FR" sz="2000" i="0" kern="0" dirty="0">
              <a:solidFill>
                <a:sysClr val="windowText" lastClr="000000"/>
              </a:solidFill>
            </a:endParaRPr>
          </a:p>
        </p:txBody>
      </p:sp>
      <p:graphicFrame>
        <p:nvGraphicFramePr>
          <p:cNvPr id="2" name="Tableau 1">
            <a:extLst>
              <a:ext uri="{FF2B5EF4-FFF2-40B4-BE49-F238E27FC236}">
                <a16:creationId xmlns:a16="http://schemas.microsoft.com/office/drawing/2014/main" id="{916A7E1C-4E25-4456-983C-397745E61664}"/>
              </a:ext>
            </a:extLst>
          </p:cNvPr>
          <p:cNvGraphicFramePr>
            <a:graphicFrameLocks noGrp="1"/>
          </p:cNvGraphicFramePr>
          <p:nvPr/>
        </p:nvGraphicFramePr>
        <p:xfrm>
          <a:off x="431800" y="1639888"/>
          <a:ext cx="8243888" cy="5029200"/>
        </p:xfrm>
        <a:graphic>
          <a:graphicData uri="http://schemas.openxmlformats.org/drawingml/2006/table">
            <a:tbl>
              <a:tblPr firstRow="1" bandRow="1">
                <a:tableStyleId>{5C22544A-7EE6-4342-B048-85BDC9FD1C3A}</a:tableStyleId>
              </a:tblPr>
              <a:tblGrid>
                <a:gridCol w="4129524">
                  <a:extLst>
                    <a:ext uri="{9D8B030D-6E8A-4147-A177-3AD203B41FA5}">
                      <a16:colId xmlns:a16="http://schemas.microsoft.com/office/drawing/2014/main" val="20000"/>
                    </a:ext>
                  </a:extLst>
                </a:gridCol>
                <a:gridCol w="2026264">
                  <a:extLst>
                    <a:ext uri="{9D8B030D-6E8A-4147-A177-3AD203B41FA5}">
                      <a16:colId xmlns:a16="http://schemas.microsoft.com/office/drawing/2014/main" val="20001"/>
                    </a:ext>
                  </a:extLst>
                </a:gridCol>
                <a:gridCol w="2088100">
                  <a:extLst>
                    <a:ext uri="{9D8B030D-6E8A-4147-A177-3AD203B41FA5}">
                      <a16:colId xmlns:a16="http://schemas.microsoft.com/office/drawing/2014/main" val="20002"/>
                    </a:ext>
                  </a:extLst>
                </a:gridCol>
              </a:tblGrid>
              <a:tr h="370840">
                <a:tc>
                  <a:txBody>
                    <a:bodyPr/>
                    <a:lstStyle/>
                    <a:p>
                      <a:r>
                        <a:rPr lang="fr-FR" sz="2400" dirty="0"/>
                        <a:t>Enseignement</a:t>
                      </a:r>
                    </a:p>
                  </a:txBody>
                  <a:tcPr marL="91434" marR="91434"/>
                </a:tc>
                <a:tc>
                  <a:txBody>
                    <a:bodyPr/>
                    <a:lstStyle/>
                    <a:p>
                      <a:r>
                        <a:rPr lang="fr-FR" sz="2400" dirty="0"/>
                        <a:t>Horaires 1</a:t>
                      </a:r>
                      <a:r>
                        <a:rPr lang="fr-FR" sz="2400" baseline="30000" dirty="0"/>
                        <a:t>re</a:t>
                      </a:r>
                      <a:r>
                        <a:rPr lang="fr-FR" sz="2400" dirty="0"/>
                        <a:t> </a:t>
                      </a:r>
                    </a:p>
                  </a:txBody>
                  <a:tcPr marL="91434" marR="91434"/>
                </a:tc>
                <a:tc>
                  <a:txBody>
                    <a:bodyPr/>
                    <a:lstStyle/>
                    <a:p>
                      <a:r>
                        <a:rPr lang="fr-FR" sz="2400" dirty="0"/>
                        <a:t>Horaires T</a:t>
                      </a:r>
                      <a:r>
                        <a:rPr lang="fr-FR" sz="2400" baseline="30000" dirty="0"/>
                        <a:t>ale</a:t>
                      </a:r>
                      <a:r>
                        <a:rPr lang="fr-FR" sz="2400" dirty="0"/>
                        <a:t> </a:t>
                      </a:r>
                    </a:p>
                  </a:txBody>
                  <a:tcPr marL="91434" marR="91434"/>
                </a:tc>
                <a:extLst>
                  <a:ext uri="{0D108BD9-81ED-4DB2-BD59-A6C34878D82A}">
                    <a16:rowId xmlns:a16="http://schemas.microsoft.com/office/drawing/2014/main" val="10000"/>
                  </a:ext>
                </a:extLst>
              </a:tr>
              <a:tr h="370840">
                <a:tc>
                  <a:txBody>
                    <a:bodyPr/>
                    <a:lstStyle/>
                    <a:p>
                      <a:r>
                        <a:rPr lang="fr-FR" sz="2400" dirty="0"/>
                        <a:t>Français</a:t>
                      </a:r>
                    </a:p>
                  </a:txBody>
                  <a:tcPr marL="91434" marR="91434"/>
                </a:tc>
                <a:tc>
                  <a:txBody>
                    <a:bodyPr/>
                    <a:lstStyle/>
                    <a:p>
                      <a:pPr algn="ctr"/>
                      <a:r>
                        <a:rPr lang="fr-FR" sz="2400" dirty="0"/>
                        <a:t>3 h</a:t>
                      </a:r>
                    </a:p>
                  </a:txBody>
                  <a:tcPr marL="91434" marR="91434"/>
                </a:tc>
                <a:tc>
                  <a:txBody>
                    <a:bodyPr/>
                    <a:lstStyle/>
                    <a:p>
                      <a:pPr algn="ctr"/>
                      <a:r>
                        <a:rPr lang="fr-FR" sz="2400" dirty="0"/>
                        <a:t>-</a:t>
                      </a:r>
                    </a:p>
                  </a:txBody>
                  <a:tcPr marL="91434" marR="91434"/>
                </a:tc>
                <a:extLst>
                  <a:ext uri="{0D108BD9-81ED-4DB2-BD59-A6C34878D82A}">
                    <a16:rowId xmlns:a16="http://schemas.microsoft.com/office/drawing/2014/main" val="10001"/>
                  </a:ext>
                </a:extLst>
              </a:tr>
              <a:tr h="370840">
                <a:tc>
                  <a:txBody>
                    <a:bodyPr/>
                    <a:lstStyle/>
                    <a:p>
                      <a:r>
                        <a:rPr lang="fr-FR" sz="2400" dirty="0"/>
                        <a:t>Philosophie</a:t>
                      </a:r>
                    </a:p>
                  </a:txBody>
                  <a:tcPr marL="91434" marR="91434"/>
                </a:tc>
                <a:tc>
                  <a:txBody>
                    <a:bodyPr/>
                    <a:lstStyle/>
                    <a:p>
                      <a:pPr algn="ctr"/>
                      <a:r>
                        <a:rPr lang="fr-FR" sz="2400" dirty="0"/>
                        <a:t>-</a:t>
                      </a:r>
                    </a:p>
                  </a:txBody>
                  <a:tcPr marL="91434" marR="91434"/>
                </a:tc>
                <a:tc>
                  <a:txBody>
                    <a:bodyPr/>
                    <a:lstStyle/>
                    <a:p>
                      <a:pPr algn="ctr"/>
                      <a:r>
                        <a:rPr lang="fr-FR" sz="2400" dirty="0"/>
                        <a:t>2 h</a:t>
                      </a:r>
                    </a:p>
                  </a:txBody>
                  <a:tcPr marL="91434" marR="91434"/>
                </a:tc>
                <a:extLst>
                  <a:ext uri="{0D108BD9-81ED-4DB2-BD59-A6C34878D82A}">
                    <a16:rowId xmlns:a16="http://schemas.microsoft.com/office/drawing/2014/main" val="10002"/>
                  </a:ext>
                </a:extLst>
              </a:tr>
              <a:tr h="370840">
                <a:tc>
                  <a:txBody>
                    <a:bodyPr/>
                    <a:lstStyle/>
                    <a:p>
                      <a:r>
                        <a:rPr lang="fr-FR" sz="2400" dirty="0"/>
                        <a:t>Histoire géographie</a:t>
                      </a:r>
                    </a:p>
                  </a:txBody>
                  <a:tcPr marL="91434" marR="91434"/>
                </a:tc>
                <a:tc>
                  <a:txBody>
                    <a:bodyPr/>
                    <a:lstStyle/>
                    <a:p>
                      <a:pPr algn="ctr"/>
                      <a:r>
                        <a:rPr lang="fr-FR" sz="2400" dirty="0"/>
                        <a:t>1</a:t>
                      </a:r>
                      <a:r>
                        <a:rPr lang="fr-FR" sz="2400" baseline="0" dirty="0"/>
                        <a:t> </a:t>
                      </a:r>
                      <a:r>
                        <a:rPr lang="fr-FR" sz="2400" dirty="0"/>
                        <a:t>h 30</a:t>
                      </a:r>
                    </a:p>
                  </a:txBody>
                  <a:tcPr marL="91434" marR="91434"/>
                </a:tc>
                <a:tc>
                  <a:txBody>
                    <a:bodyPr/>
                    <a:lstStyle/>
                    <a:p>
                      <a:pPr algn="ctr"/>
                      <a:r>
                        <a:rPr lang="fr-FR" sz="2400" dirty="0"/>
                        <a:t>1</a:t>
                      </a:r>
                      <a:r>
                        <a:rPr lang="fr-FR" sz="2400" baseline="0" dirty="0"/>
                        <a:t> </a:t>
                      </a:r>
                      <a:r>
                        <a:rPr lang="fr-FR" sz="2400" dirty="0"/>
                        <a:t>h 30</a:t>
                      </a:r>
                    </a:p>
                  </a:txBody>
                  <a:tcPr marL="91434" marR="91434"/>
                </a:tc>
                <a:extLst>
                  <a:ext uri="{0D108BD9-81ED-4DB2-BD59-A6C34878D82A}">
                    <a16:rowId xmlns:a16="http://schemas.microsoft.com/office/drawing/2014/main" val="10003"/>
                  </a:ext>
                </a:extLst>
              </a:tr>
              <a:tr h="370840">
                <a:tc>
                  <a:txBody>
                    <a:bodyPr/>
                    <a:lstStyle/>
                    <a:p>
                      <a:r>
                        <a:rPr lang="fr-FR" sz="2400" dirty="0"/>
                        <a:t>Langues vivantes A et B</a:t>
                      </a:r>
                    </a:p>
                  </a:txBody>
                  <a:tcPr marL="91434" marR="91434"/>
                </a:tc>
                <a:tc>
                  <a:txBody>
                    <a:bodyPr/>
                    <a:lstStyle/>
                    <a:p>
                      <a:pPr algn="ctr"/>
                      <a:r>
                        <a:rPr lang="fr-FR" sz="2400" dirty="0"/>
                        <a:t>4 h</a:t>
                      </a:r>
                    </a:p>
                  </a:txBody>
                  <a:tcPr marL="91434" marR="91434"/>
                </a:tc>
                <a:tc>
                  <a:txBody>
                    <a:bodyPr/>
                    <a:lstStyle/>
                    <a:p>
                      <a:pPr algn="ctr"/>
                      <a:r>
                        <a:rPr lang="fr-FR" sz="2400" dirty="0"/>
                        <a:t>4 h</a:t>
                      </a:r>
                    </a:p>
                  </a:txBody>
                  <a:tcPr marL="91434" marR="91434"/>
                </a:tc>
                <a:extLst>
                  <a:ext uri="{0D108BD9-81ED-4DB2-BD59-A6C34878D82A}">
                    <a16:rowId xmlns:a16="http://schemas.microsoft.com/office/drawing/2014/main" val="10004"/>
                  </a:ext>
                </a:extLst>
              </a:tr>
              <a:tr h="370840">
                <a:tc>
                  <a:txBody>
                    <a:bodyPr/>
                    <a:lstStyle/>
                    <a:p>
                      <a:r>
                        <a:rPr lang="fr-FR" sz="2400" dirty="0"/>
                        <a:t>Mathématiques</a:t>
                      </a:r>
                    </a:p>
                  </a:txBody>
                  <a:tcPr marL="91434" marR="91434"/>
                </a:tc>
                <a:tc>
                  <a:txBody>
                    <a:bodyPr/>
                    <a:lstStyle/>
                    <a:p>
                      <a:pPr algn="ctr"/>
                      <a:r>
                        <a:rPr lang="fr-FR" sz="2400" baseline="0" dirty="0"/>
                        <a:t>3 h</a:t>
                      </a:r>
                      <a:endParaRPr lang="fr-FR" sz="2400" dirty="0"/>
                    </a:p>
                  </a:txBody>
                  <a:tcPr marL="91434" marR="91434"/>
                </a:tc>
                <a:tc>
                  <a:txBody>
                    <a:bodyPr/>
                    <a:lstStyle/>
                    <a:p>
                      <a:pPr algn="ctr"/>
                      <a:r>
                        <a:rPr lang="fr-FR" sz="2400" dirty="0"/>
                        <a:t>3 h</a:t>
                      </a:r>
                    </a:p>
                  </a:txBody>
                  <a:tcPr marL="91434" marR="91434"/>
                </a:tc>
                <a:extLst>
                  <a:ext uri="{0D108BD9-81ED-4DB2-BD59-A6C34878D82A}">
                    <a16:rowId xmlns:a16="http://schemas.microsoft.com/office/drawing/2014/main" val="10005"/>
                  </a:ext>
                </a:extLst>
              </a:tr>
              <a:tr h="370840">
                <a:tc>
                  <a:txBody>
                    <a:bodyPr/>
                    <a:lstStyle/>
                    <a:p>
                      <a:r>
                        <a:rPr lang="fr-FR" sz="2400" dirty="0"/>
                        <a:t>Education physique et sportive</a:t>
                      </a:r>
                    </a:p>
                  </a:txBody>
                  <a:tcPr marL="91434" marR="91434"/>
                </a:tc>
                <a:tc>
                  <a:txBody>
                    <a:bodyPr/>
                    <a:lstStyle/>
                    <a:p>
                      <a:pPr algn="ctr"/>
                      <a:r>
                        <a:rPr lang="fr-FR" sz="2400" dirty="0"/>
                        <a:t>2 h</a:t>
                      </a:r>
                    </a:p>
                  </a:txBody>
                  <a:tcPr marL="91434" marR="91434"/>
                </a:tc>
                <a:tc>
                  <a:txBody>
                    <a:bodyPr/>
                    <a:lstStyle/>
                    <a:p>
                      <a:pPr algn="ctr"/>
                      <a:r>
                        <a:rPr lang="fr-FR" sz="2400" dirty="0"/>
                        <a:t>2 h</a:t>
                      </a:r>
                    </a:p>
                  </a:txBody>
                  <a:tcPr marL="91434" marR="91434"/>
                </a:tc>
                <a:extLst>
                  <a:ext uri="{0D108BD9-81ED-4DB2-BD59-A6C34878D82A}">
                    <a16:rowId xmlns:a16="http://schemas.microsoft.com/office/drawing/2014/main" val="10006"/>
                  </a:ext>
                </a:extLst>
              </a:tr>
              <a:tr h="370840">
                <a:tc>
                  <a:txBody>
                    <a:bodyPr/>
                    <a:lstStyle/>
                    <a:p>
                      <a:r>
                        <a:rPr lang="fr-FR" sz="2400" dirty="0"/>
                        <a:t>Enseignement moral et civique</a:t>
                      </a:r>
                    </a:p>
                  </a:txBody>
                  <a:tcPr marL="91434" marR="91434"/>
                </a:tc>
                <a:tc>
                  <a:txBody>
                    <a:bodyPr/>
                    <a:lstStyle/>
                    <a:p>
                      <a:pPr algn="ctr"/>
                      <a:r>
                        <a:rPr lang="fr-FR" sz="2400" dirty="0"/>
                        <a:t>0</a:t>
                      </a:r>
                      <a:r>
                        <a:rPr lang="fr-FR" sz="2400" baseline="0" dirty="0"/>
                        <a:t> h 30</a:t>
                      </a:r>
                      <a:endParaRPr lang="fr-FR" sz="2400" dirty="0"/>
                    </a:p>
                  </a:txBody>
                  <a:tcPr marL="91434" marR="91434"/>
                </a:tc>
                <a:tc>
                  <a:txBody>
                    <a:bodyPr/>
                    <a:lstStyle/>
                    <a:p>
                      <a:pPr algn="ctr"/>
                      <a:r>
                        <a:rPr lang="fr-FR" sz="2400" dirty="0"/>
                        <a:t>0 h 30</a:t>
                      </a:r>
                    </a:p>
                  </a:txBody>
                  <a:tcPr marL="91434" marR="91434"/>
                </a:tc>
                <a:extLst>
                  <a:ext uri="{0D108BD9-81ED-4DB2-BD59-A6C34878D82A}">
                    <a16:rowId xmlns:a16="http://schemas.microsoft.com/office/drawing/2014/main" val="10007"/>
                  </a:ext>
                </a:extLst>
              </a:tr>
              <a:tr h="370840">
                <a:tc>
                  <a:txBody>
                    <a:bodyPr/>
                    <a:lstStyle/>
                    <a:p>
                      <a:r>
                        <a:rPr lang="fr-FR" sz="2400" b="1" dirty="0">
                          <a:solidFill>
                            <a:schemeClr val="bg1"/>
                          </a:solidFill>
                        </a:rPr>
                        <a:t>Total</a:t>
                      </a:r>
                    </a:p>
                  </a:txBody>
                  <a:tcPr marL="91434" marR="91434">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400" b="1" dirty="0">
                          <a:solidFill>
                            <a:schemeClr val="bg1"/>
                          </a:solidFill>
                        </a:rPr>
                        <a:t>14 h</a:t>
                      </a:r>
                    </a:p>
                  </a:txBody>
                  <a:tcPr marL="91434" marR="91434">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400" b="1" dirty="0">
                          <a:solidFill>
                            <a:schemeClr val="bg1"/>
                          </a:solidFill>
                        </a:rPr>
                        <a:t>13 h</a:t>
                      </a:r>
                    </a:p>
                  </a:txBody>
                  <a:tcPr marL="91434" marR="91434">
                    <a:solidFill>
                      <a:schemeClr val="accent1">
                        <a:lumMod val="75000"/>
                      </a:schemeClr>
                    </a:solidFill>
                  </a:tcPr>
                </a:tc>
                <a:extLst>
                  <a:ext uri="{0D108BD9-81ED-4DB2-BD59-A6C34878D82A}">
                    <a16:rowId xmlns:a16="http://schemas.microsoft.com/office/drawing/2014/main" val="10008"/>
                  </a:ext>
                </a:extLst>
              </a:tr>
              <a:tr h="370840">
                <a:tc gridSpan="3">
                  <a:txBody>
                    <a:bodyPr/>
                    <a:lstStyle/>
                    <a:p>
                      <a:pPr algn="ctr"/>
                      <a:endParaRPr lang="fr-FR" sz="2400" dirty="0"/>
                    </a:p>
                  </a:txBody>
                  <a:tcPr marL="91434" marR="91434">
                    <a:solidFill>
                      <a:schemeClr val="accent2">
                        <a:lumMod val="20000"/>
                        <a:lumOff val="80000"/>
                      </a:schemeClr>
                    </a:solidFill>
                  </a:tcPr>
                </a:tc>
                <a:tc hMerge="1">
                  <a:txBody>
                    <a:bodyPr/>
                    <a:lstStyle/>
                    <a:p>
                      <a:pPr algn="ctr"/>
                      <a:endParaRPr lang="fr-FR" sz="2400" dirty="0"/>
                    </a:p>
                  </a:txBody>
                  <a:tcPr>
                    <a:solidFill>
                      <a:schemeClr val="accent2">
                        <a:lumMod val="20000"/>
                        <a:lumOff val="80000"/>
                      </a:schemeClr>
                    </a:solidFill>
                  </a:tcPr>
                </a:tc>
                <a:tc hMerge="1">
                  <a:txBody>
                    <a:bodyPr/>
                    <a:lstStyle/>
                    <a:p>
                      <a:pPr algn="ctr"/>
                      <a:endParaRPr lang="fr-FR" sz="2400" dirty="0"/>
                    </a:p>
                  </a:txBody>
                  <a:tcPr>
                    <a:solidFill>
                      <a:schemeClr val="accent2">
                        <a:lumMod val="20000"/>
                        <a:lumOff val="80000"/>
                      </a:schemeClr>
                    </a:solidFill>
                  </a:tcPr>
                </a:tc>
                <a:extLst>
                  <a:ext uri="{0D108BD9-81ED-4DB2-BD59-A6C34878D82A}">
                    <a16:rowId xmlns:a16="http://schemas.microsoft.com/office/drawing/2014/main" val="10009"/>
                  </a:ext>
                </a:extLst>
              </a:tr>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400" dirty="0"/>
                        <a:t>Accompagnement au choix de l’orientation en terminale</a:t>
                      </a:r>
                    </a:p>
                  </a:txBody>
                  <a:tcPr marL="91434" marR="91434">
                    <a:solidFill>
                      <a:schemeClr val="accent2">
                        <a:lumMod val="40000"/>
                        <a:lumOff val="60000"/>
                      </a:schemeClr>
                    </a:solidFill>
                  </a:tcPr>
                </a:tc>
                <a:tc hMerge="1">
                  <a:txBody>
                    <a:bodyPr/>
                    <a:lstStyle/>
                    <a:p>
                      <a:pPr algn="ctr"/>
                      <a:endParaRPr lang="fr-FR" sz="2400" dirty="0"/>
                    </a:p>
                  </a:txBody>
                  <a:tcPr>
                    <a:solidFill>
                      <a:schemeClr val="accent2">
                        <a:lumMod val="40000"/>
                        <a:lumOff val="60000"/>
                      </a:schemeClr>
                    </a:solidFill>
                  </a:tcPr>
                </a:tc>
                <a:tc hMerge="1">
                  <a:txBody>
                    <a:bodyPr/>
                    <a:lstStyle/>
                    <a:p>
                      <a:pPr algn="ctr"/>
                      <a:endParaRPr lang="fr-FR" sz="2400" dirty="0"/>
                    </a:p>
                  </a:txBody>
                  <a:tcPr>
                    <a:solidFill>
                      <a:schemeClr val="accent2">
                        <a:lumMod val="40000"/>
                        <a:lumOff val="60000"/>
                      </a:schemeClr>
                    </a:solidFill>
                  </a:tcPr>
                </a:tc>
                <a:extLst>
                  <a:ext uri="{0D108BD9-81ED-4DB2-BD59-A6C34878D82A}">
                    <a16:rowId xmlns:a16="http://schemas.microsoft.com/office/drawing/2014/main" val="10010"/>
                  </a:ext>
                </a:extLst>
              </a:tr>
            </a:tbl>
          </a:graphicData>
        </a:graphic>
      </p:graphicFrame>
      <p:sp>
        <p:nvSpPr>
          <p:cNvPr id="9" name="Rectangle 8">
            <a:extLst>
              <a:ext uri="{FF2B5EF4-FFF2-40B4-BE49-F238E27FC236}">
                <a16:creationId xmlns:a16="http://schemas.microsoft.com/office/drawing/2014/main" id="{16367FB3-A29C-4300-B659-574AD156FB6B}"/>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4AEE18E8-697E-4664-ADD0-ACEB35D06B16}"/>
              </a:ext>
            </a:extLst>
          </p:cNvPr>
          <p:cNvSpPr txBox="1"/>
          <p:nvPr/>
        </p:nvSpPr>
        <p:spPr>
          <a:xfrm>
            <a:off x="250825" y="1155700"/>
            <a:ext cx="8713788" cy="385763"/>
          </a:xfrm>
          <a:prstGeom prst="rect">
            <a:avLst/>
          </a:prstGeom>
          <a:solidFill>
            <a:schemeClr val="accent6"/>
          </a:solidFill>
        </p:spPr>
        <p:style>
          <a:lnRef idx="3">
            <a:schemeClr val="lt1"/>
          </a:lnRef>
          <a:fillRef idx="1">
            <a:schemeClr val="accent5"/>
          </a:fillRef>
          <a:effectRef idx="1">
            <a:schemeClr val="accent5"/>
          </a:effectRef>
          <a:fontRef idx="minor">
            <a:schemeClr val="lt1"/>
          </a:fontRef>
        </p:style>
        <p:txBody>
          <a:bodyPr>
            <a:spAutoFit/>
          </a:bodyPr>
          <a:lstStyle/>
          <a:p>
            <a:pPr algn="ctr" eaLnBrk="1" hangingPunct="1">
              <a:defRPr/>
            </a:pPr>
            <a:r>
              <a:rPr lang="fr-FR" sz="1900" b="1" i="0" dirty="0">
                <a:solidFill>
                  <a:schemeClr val="bg1"/>
                </a:solidFill>
              </a:rPr>
              <a:t>Pour la voie technologique, l’organisation en séries de baccalauréat est maintenue</a:t>
            </a:r>
          </a:p>
        </p:txBody>
      </p:sp>
      <p:sp>
        <p:nvSpPr>
          <p:cNvPr id="7" name="ZoneTexte 6">
            <a:extLst>
              <a:ext uri="{FF2B5EF4-FFF2-40B4-BE49-F238E27FC236}">
                <a16:creationId xmlns:a16="http://schemas.microsoft.com/office/drawing/2014/main" id="{C6A68B82-9716-4A53-B212-D53B10C54385}"/>
              </a:ext>
            </a:extLst>
          </p:cNvPr>
          <p:cNvSpPr txBox="1"/>
          <p:nvPr/>
        </p:nvSpPr>
        <p:spPr>
          <a:xfrm>
            <a:off x="165100" y="2060575"/>
            <a:ext cx="8799513" cy="4047262"/>
          </a:xfrm>
          <a:prstGeom prst="rect">
            <a:avLst/>
          </a:prstGeom>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a:spAutoFit/>
          </a:bodyPr>
          <a:lstStyle/>
          <a:p>
            <a:pPr algn="ctr" eaLnBrk="1" hangingPunct="1">
              <a:defRPr/>
            </a:pPr>
            <a:r>
              <a:rPr lang="fr-FR" sz="2000" dirty="0">
                <a:solidFill>
                  <a:schemeClr val="accent1">
                    <a:lumMod val="75000"/>
                  </a:schemeClr>
                </a:solidFill>
              </a:rPr>
              <a:t>Les élèves optant pour la voie technologique se dirigent vers </a:t>
            </a:r>
            <a:r>
              <a:rPr lang="fr-FR" sz="2000" b="1" dirty="0">
                <a:solidFill>
                  <a:schemeClr val="accent1">
                    <a:lumMod val="75000"/>
                  </a:schemeClr>
                </a:solidFill>
              </a:rPr>
              <a:t>une série, qui déterminera leurs enseignements de spécialité</a:t>
            </a:r>
            <a:r>
              <a:rPr lang="fr-FR" sz="2000" dirty="0">
                <a:solidFill>
                  <a:schemeClr val="accent1">
                    <a:lumMod val="75000"/>
                  </a:schemeClr>
                </a:solidFill>
              </a:rPr>
              <a:t> :</a:t>
            </a:r>
          </a:p>
          <a:p>
            <a:pPr algn="ctr" eaLnBrk="1" hangingPunct="1">
              <a:defRPr/>
            </a:pPr>
            <a:endParaRPr lang="fr-FR" sz="2000" b="1" i="0" dirty="0">
              <a:solidFill>
                <a:schemeClr val="accent5">
                  <a:lumMod val="50000"/>
                </a:schemeClr>
              </a:solidFill>
            </a:endParaRPr>
          </a:p>
          <a:p>
            <a:pPr marL="285750" indent="-285750" eaLnBrk="1" hangingPunct="1">
              <a:buFont typeface="Arial" panose="020B0604020202020204" pitchFamily="34" charset="0"/>
              <a:buChar char="•"/>
              <a:defRPr/>
            </a:pPr>
            <a:endParaRPr lang="fr-FR" sz="1700" i="0" dirty="0">
              <a:solidFill>
                <a:schemeClr val="tx1"/>
              </a:solidFill>
            </a:endParaRPr>
          </a:p>
          <a:p>
            <a:pPr marL="285750" indent="-285750" eaLnBrk="1" hangingPunct="1">
              <a:buFont typeface="Arial" panose="020B0604020202020204" pitchFamily="34" charset="0"/>
              <a:buChar char="•"/>
              <a:defRPr/>
            </a:pPr>
            <a:r>
              <a:rPr lang="fr-FR" i="0" dirty="0">
                <a:solidFill>
                  <a:schemeClr val="tx1"/>
                </a:solidFill>
              </a:rPr>
              <a:t>Sciences et Technologies du Management et de la Gestion (STMG) (LDF)</a:t>
            </a:r>
          </a:p>
          <a:p>
            <a:pPr marL="285750" indent="-285750" eaLnBrk="1" hangingPunct="1">
              <a:buFont typeface="Arial" panose="020B0604020202020204" pitchFamily="34" charset="0"/>
              <a:buChar char="•"/>
              <a:defRPr/>
            </a:pPr>
            <a:r>
              <a:rPr lang="fr-FR" i="0" dirty="0">
                <a:solidFill>
                  <a:srgbClr val="C00000"/>
                </a:solidFill>
              </a:rPr>
              <a:t>Sciences et Technologies Industrielles et Développement Durable (STI2D) (C / LDF)</a:t>
            </a:r>
          </a:p>
          <a:p>
            <a:pPr marL="285750" indent="-285750" eaLnBrk="1" hangingPunct="1">
              <a:buFont typeface="Arial" panose="020B0604020202020204" pitchFamily="34" charset="0"/>
              <a:buChar char="•"/>
              <a:defRPr/>
            </a:pPr>
            <a:r>
              <a:rPr lang="fr-FR" i="0" dirty="0">
                <a:solidFill>
                  <a:schemeClr val="tx1"/>
                </a:solidFill>
              </a:rPr>
              <a:t>Sciences et Technologies de la Santé et du Social (ST2S) (LDF)</a:t>
            </a:r>
          </a:p>
          <a:p>
            <a:pPr marL="285750" indent="-285750" eaLnBrk="1" hangingPunct="1">
              <a:buFont typeface="Arial" panose="020B0604020202020204" pitchFamily="34" charset="0"/>
              <a:buChar char="•"/>
              <a:defRPr/>
            </a:pPr>
            <a:r>
              <a:rPr lang="fr-FR" i="0" dirty="0">
                <a:solidFill>
                  <a:schemeClr val="tx1"/>
                </a:solidFill>
              </a:rPr>
              <a:t>Sciences et Technologies de Laboratoire (STL) (Malraux)</a:t>
            </a:r>
          </a:p>
          <a:p>
            <a:pPr marL="285750" indent="-285750" eaLnBrk="1" hangingPunct="1">
              <a:buFont typeface="Arial" panose="020B0604020202020204" pitchFamily="34" charset="0"/>
              <a:buChar char="•"/>
              <a:defRPr/>
            </a:pPr>
            <a:r>
              <a:rPr lang="fr-FR" i="0" dirty="0">
                <a:solidFill>
                  <a:schemeClr val="tx1"/>
                </a:solidFill>
              </a:rPr>
              <a:t>Sciences et Technologies de l ’Agronomie et du Vivant (STAV) (Montardon)</a:t>
            </a:r>
          </a:p>
          <a:p>
            <a:pPr marL="285750" indent="-285750" eaLnBrk="1" hangingPunct="1">
              <a:buFont typeface="Arial" panose="020B0604020202020204" pitchFamily="34" charset="0"/>
              <a:buChar char="•"/>
              <a:defRPr/>
            </a:pPr>
            <a:r>
              <a:rPr lang="fr-FR" i="0" dirty="0">
                <a:solidFill>
                  <a:srgbClr val="C00000"/>
                </a:solidFill>
              </a:rPr>
              <a:t>Sciences et Technologies du Design et des Arts Appliqués (STD2A) (Cantau)</a:t>
            </a:r>
          </a:p>
          <a:p>
            <a:pPr marL="285750" indent="-285750" eaLnBrk="1" hangingPunct="1">
              <a:buFont typeface="Arial" panose="020B0604020202020204" pitchFamily="34" charset="0"/>
              <a:buChar char="•"/>
              <a:defRPr/>
            </a:pPr>
            <a:r>
              <a:rPr lang="fr-FR" i="0" dirty="0">
                <a:solidFill>
                  <a:schemeClr val="tx1"/>
                </a:solidFill>
              </a:rPr>
              <a:t>Sciences et Technologies de l’hôtellerie et de la restauration (STHR) (lycée hôtelier Biarritz Atlantique)*</a:t>
            </a:r>
          </a:p>
          <a:p>
            <a:pPr marL="285750" indent="-285750" eaLnBrk="1" hangingPunct="1">
              <a:buFont typeface="Arial" panose="020B0604020202020204" pitchFamily="34" charset="0"/>
              <a:buChar char="•"/>
              <a:defRPr/>
            </a:pPr>
            <a:r>
              <a:rPr lang="fr-FR" i="0" dirty="0">
                <a:solidFill>
                  <a:schemeClr val="tx1"/>
                </a:solidFill>
              </a:rPr>
              <a:t>Sciences et Techniques du théâtre de la musique et de la danse (S2TMD)* (lycée Camille Julian à Bordeaux)</a:t>
            </a:r>
          </a:p>
        </p:txBody>
      </p:sp>
      <p:sp>
        <p:nvSpPr>
          <p:cNvPr id="2" name="Rectangle 1">
            <a:extLst>
              <a:ext uri="{FF2B5EF4-FFF2-40B4-BE49-F238E27FC236}">
                <a16:creationId xmlns:a16="http://schemas.microsoft.com/office/drawing/2014/main" id="{2DB1D6FC-ECAD-4E08-B857-6A229E75E7CC}"/>
              </a:ext>
            </a:extLst>
          </p:cNvPr>
          <p:cNvSpPr>
            <a:spLocks noChangeArrowheads="1"/>
          </p:cNvSpPr>
          <p:nvPr/>
        </p:nvSpPr>
        <p:spPr bwMode="auto">
          <a:xfrm>
            <a:off x="165100" y="5765800"/>
            <a:ext cx="87137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600" dirty="0"/>
          </a:p>
          <a:p>
            <a:pPr eaLnBrk="1" hangingPunct="1">
              <a:spcBef>
                <a:spcPct val="0"/>
              </a:spcBef>
              <a:buFontTx/>
              <a:buNone/>
            </a:pPr>
            <a:endParaRPr lang="fr-FR" altLang="fr-FR" sz="1600" dirty="0"/>
          </a:p>
          <a:p>
            <a:pPr eaLnBrk="1" hangingPunct="1">
              <a:spcBef>
                <a:spcPct val="0"/>
              </a:spcBef>
              <a:buFontTx/>
              <a:buNone/>
            </a:pPr>
            <a:r>
              <a:rPr lang="fr-FR" altLang="fr-FR" sz="1600" dirty="0"/>
              <a:t>* Cette série est accessible après une classe de seconde spécifique</a:t>
            </a:r>
          </a:p>
        </p:txBody>
      </p:sp>
      <p:sp>
        <p:nvSpPr>
          <p:cNvPr id="8" name="Rectangle 7">
            <a:extLst>
              <a:ext uri="{FF2B5EF4-FFF2-40B4-BE49-F238E27FC236}">
                <a16:creationId xmlns:a16="http://schemas.microsoft.com/office/drawing/2014/main" id="{43BF7997-0E2E-42F9-AFF7-9136119A51D1}"/>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A72A6B-47AB-4F8A-9AD2-BFB21735AD5D}"/>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548680"/>
            <a:ext cx="6309320" cy="6309320"/>
          </a:xfrm>
          <a:prstGeom prst="rect">
            <a:avLst/>
          </a:prstGeom>
        </p:spPr>
      </p:pic>
    </p:spTree>
    <p:extLst>
      <p:ext uri="{BB962C8B-B14F-4D97-AF65-F5344CB8AC3E}">
        <p14:creationId xmlns:p14="http://schemas.microsoft.com/office/powerpoint/2010/main" val="3179250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2AF8A6AE-9FBB-40A1-8A99-0EFE427B8E47}"/>
              </a:ext>
            </a:extLst>
          </p:cNvPr>
          <p:cNvGraphicFramePr>
            <a:graphicFrameLocks noGrp="1"/>
          </p:cNvGraphicFramePr>
          <p:nvPr>
            <p:extLst>
              <p:ext uri="{D42A27DB-BD31-4B8C-83A1-F6EECF244321}">
                <p14:modId xmlns:p14="http://schemas.microsoft.com/office/powerpoint/2010/main" val="2011614261"/>
              </p:ext>
            </p:extLst>
          </p:nvPr>
        </p:nvGraphicFramePr>
        <p:xfrm>
          <a:off x="309563" y="3571875"/>
          <a:ext cx="8512175" cy="3170239"/>
        </p:xfrm>
        <a:graphic>
          <a:graphicData uri="http://schemas.openxmlformats.org/drawingml/2006/table">
            <a:tbl>
              <a:tblPr firstRow="1" bandRow="1">
                <a:tableStyleId>{5C22544A-7EE6-4342-B048-85BDC9FD1C3A}</a:tableStyleId>
              </a:tblPr>
              <a:tblGrid>
                <a:gridCol w="5487657">
                  <a:extLst>
                    <a:ext uri="{9D8B030D-6E8A-4147-A177-3AD203B41FA5}">
                      <a16:colId xmlns:a16="http://schemas.microsoft.com/office/drawing/2014/main" val="20000"/>
                    </a:ext>
                  </a:extLst>
                </a:gridCol>
                <a:gridCol w="1512259">
                  <a:extLst>
                    <a:ext uri="{9D8B030D-6E8A-4147-A177-3AD203B41FA5}">
                      <a16:colId xmlns:a16="http://schemas.microsoft.com/office/drawing/2014/main" val="20001"/>
                    </a:ext>
                  </a:extLst>
                </a:gridCol>
                <a:gridCol w="1512259">
                  <a:extLst>
                    <a:ext uri="{9D8B030D-6E8A-4147-A177-3AD203B41FA5}">
                      <a16:colId xmlns:a16="http://schemas.microsoft.com/office/drawing/2014/main" val="20002"/>
                    </a:ext>
                  </a:extLst>
                </a:gridCol>
              </a:tblGrid>
              <a:tr h="396280">
                <a:tc>
                  <a:txBody>
                    <a:bodyPr/>
                    <a:lstStyle/>
                    <a:p>
                      <a:r>
                        <a:rPr lang="fr-FR" sz="2000" dirty="0"/>
                        <a:t>Enseignement de spécialité</a:t>
                      </a:r>
                    </a:p>
                  </a:txBody>
                  <a:tcPr marL="91446" marR="91446" marT="45725" marB="45725"/>
                </a:tc>
                <a:tc>
                  <a:txBody>
                    <a:bodyPr/>
                    <a:lstStyle/>
                    <a:p>
                      <a:r>
                        <a:rPr lang="fr-FR" sz="2000" dirty="0"/>
                        <a:t>Horaires 1</a:t>
                      </a:r>
                      <a:r>
                        <a:rPr lang="fr-FR" sz="2000" baseline="30000" dirty="0"/>
                        <a:t>re</a:t>
                      </a:r>
                      <a:r>
                        <a:rPr lang="fr-FR" sz="2000" dirty="0"/>
                        <a:t> </a:t>
                      </a:r>
                    </a:p>
                  </a:txBody>
                  <a:tcPr marL="91446" marR="91446" marT="45725" marB="45725"/>
                </a:tc>
                <a:tc>
                  <a:txBody>
                    <a:bodyPr/>
                    <a:lstStyle/>
                    <a:p>
                      <a:r>
                        <a:rPr lang="fr-FR" sz="2000" dirty="0"/>
                        <a:t>Horaires T</a:t>
                      </a:r>
                      <a:r>
                        <a:rPr lang="fr-FR" sz="2000" baseline="30000" dirty="0"/>
                        <a:t>ale</a:t>
                      </a:r>
                      <a:r>
                        <a:rPr lang="fr-FR" sz="2000" dirty="0"/>
                        <a:t> </a:t>
                      </a:r>
                    </a:p>
                  </a:txBody>
                  <a:tcPr marL="91446" marR="91446" marT="45725" marB="45725"/>
                </a:tc>
                <a:extLst>
                  <a:ext uri="{0D108BD9-81ED-4DB2-BD59-A6C34878D82A}">
                    <a16:rowId xmlns:a16="http://schemas.microsoft.com/office/drawing/2014/main" val="10000"/>
                  </a:ext>
                </a:extLst>
              </a:tr>
              <a:tr h="396280">
                <a:tc>
                  <a:txBody>
                    <a:bodyPr/>
                    <a:lstStyle/>
                    <a:p>
                      <a:r>
                        <a:rPr lang="fr-FR" sz="2000" dirty="0"/>
                        <a:t>Sciences de gestion</a:t>
                      </a:r>
                      <a:r>
                        <a:rPr lang="fr-FR" sz="2000" baseline="0" dirty="0"/>
                        <a:t> et numérique</a:t>
                      </a:r>
                      <a:endParaRPr lang="fr-FR" sz="2000" dirty="0"/>
                    </a:p>
                  </a:txBody>
                  <a:tcPr marL="91446" marR="91446" marT="45725" marB="45725"/>
                </a:tc>
                <a:tc>
                  <a:txBody>
                    <a:bodyPr/>
                    <a:lstStyle/>
                    <a:p>
                      <a:pPr algn="ctr"/>
                      <a:r>
                        <a:rPr lang="fr-FR" sz="2000" dirty="0"/>
                        <a:t>7 h</a:t>
                      </a:r>
                    </a:p>
                  </a:txBody>
                  <a:tcPr marL="91446" marR="91446" marT="45725" marB="45725" anchor="ctr"/>
                </a:tc>
                <a:tc>
                  <a:txBody>
                    <a:bodyPr/>
                    <a:lstStyle/>
                    <a:p>
                      <a:pPr algn="ctr"/>
                      <a:r>
                        <a:rPr lang="fr-FR" sz="2000" dirty="0"/>
                        <a:t>-</a:t>
                      </a:r>
                    </a:p>
                  </a:txBody>
                  <a:tcPr marL="91446" marR="91446" marT="45725" marB="45725" anchor="ctr"/>
                </a:tc>
                <a:extLst>
                  <a:ext uri="{0D108BD9-81ED-4DB2-BD59-A6C34878D82A}">
                    <a16:rowId xmlns:a16="http://schemas.microsoft.com/office/drawing/2014/main" val="10001"/>
                  </a:ext>
                </a:extLst>
              </a:tr>
              <a:tr h="396280">
                <a:tc>
                  <a:txBody>
                    <a:bodyPr/>
                    <a:lstStyle/>
                    <a:p>
                      <a:r>
                        <a:rPr lang="fr-FR" sz="2000" dirty="0"/>
                        <a:t>Management</a:t>
                      </a:r>
                    </a:p>
                  </a:txBody>
                  <a:tcPr marL="91446" marR="91446" marT="45725" marB="45725"/>
                </a:tc>
                <a:tc>
                  <a:txBody>
                    <a:bodyPr/>
                    <a:lstStyle/>
                    <a:p>
                      <a:pPr algn="ctr"/>
                      <a:r>
                        <a:rPr lang="fr-FR" sz="2000" dirty="0"/>
                        <a:t>4 h</a:t>
                      </a:r>
                    </a:p>
                  </a:txBody>
                  <a:tcPr marL="91446" marR="91446" marT="45725" marB="45725" anchor="ctr"/>
                </a:tc>
                <a:tc>
                  <a:txBody>
                    <a:bodyPr/>
                    <a:lstStyle/>
                    <a:p>
                      <a:pPr algn="ctr"/>
                      <a:r>
                        <a:rPr lang="fr-FR" sz="2000" dirty="0"/>
                        <a:t>-</a:t>
                      </a:r>
                    </a:p>
                  </a:txBody>
                  <a:tcPr marL="91446" marR="91446" marT="45725" marB="45725" anchor="ctr"/>
                </a:tc>
                <a:extLst>
                  <a:ext uri="{0D108BD9-81ED-4DB2-BD59-A6C34878D82A}">
                    <a16:rowId xmlns:a16="http://schemas.microsoft.com/office/drawing/2014/main" val="10002"/>
                  </a:ext>
                </a:extLst>
              </a:tr>
              <a:tr h="1188839">
                <a:tc>
                  <a:txBody>
                    <a:bodyPr/>
                    <a:lstStyle/>
                    <a:p>
                      <a:pPr marL="342900" indent="-342900">
                        <a:buFontTx/>
                        <a:buChar char="-"/>
                      </a:pPr>
                      <a:r>
                        <a:rPr lang="fr-FR" sz="1800" dirty="0">
                          <a:solidFill>
                            <a:schemeClr val="tx1"/>
                          </a:solidFill>
                        </a:rPr>
                        <a:t>Gestion et finance                                                       ou</a:t>
                      </a:r>
                    </a:p>
                    <a:p>
                      <a:pPr marL="342900" indent="-342900">
                        <a:buFontTx/>
                        <a:buChar char="-"/>
                      </a:pPr>
                      <a:r>
                        <a:rPr lang="fr-FR" sz="1800" dirty="0">
                          <a:solidFill>
                            <a:schemeClr val="tx1"/>
                          </a:solidFill>
                        </a:rPr>
                        <a:t>Mercatique</a:t>
                      </a:r>
                      <a:r>
                        <a:rPr lang="fr-FR" sz="1800" baseline="0" dirty="0">
                          <a:solidFill>
                            <a:schemeClr val="tx1"/>
                          </a:solidFill>
                        </a:rPr>
                        <a:t>                                                                   ou</a:t>
                      </a:r>
                    </a:p>
                    <a:p>
                      <a:pPr marL="342900" indent="-342900">
                        <a:buFontTx/>
                        <a:buChar char="-"/>
                      </a:pPr>
                      <a:r>
                        <a:rPr lang="fr-FR" sz="1800" baseline="0" dirty="0">
                          <a:solidFill>
                            <a:schemeClr val="tx1"/>
                          </a:solidFill>
                        </a:rPr>
                        <a:t>Ressources humaines et communication                </a:t>
                      </a:r>
                      <a:r>
                        <a:rPr lang="fr-FR" sz="1800" baseline="0" dirty="0"/>
                        <a:t>ou</a:t>
                      </a:r>
                    </a:p>
                    <a:p>
                      <a:pPr marL="342900" indent="-342900">
                        <a:buFontTx/>
                        <a:buChar char="-"/>
                      </a:pPr>
                      <a:r>
                        <a:rPr lang="fr-FR" sz="1800" baseline="0" dirty="0"/>
                        <a:t>Systèmes d’information de gestion</a:t>
                      </a:r>
                      <a:endParaRPr lang="fr-FR" sz="1800" dirty="0"/>
                    </a:p>
                  </a:txBody>
                  <a:tcPr marL="91446" marR="91446" marT="45725" marB="45725"/>
                </a:tc>
                <a:tc>
                  <a:txBody>
                    <a:bodyPr/>
                    <a:lstStyle/>
                    <a:p>
                      <a:pPr algn="ctr"/>
                      <a:r>
                        <a:rPr lang="fr-FR" sz="2400" dirty="0"/>
                        <a:t>-</a:t>
                      </a:r>
                    </a:p>
                  </a:txBody>
                  <a:tcPr marL="91446" marR="91446" marT="45725" marB="45725" anchor="ctr"/>
                </a:tc>
                <a:tc>
                  <a:txBody>
                    <a:bodyPr/>
                    <a:lstStyle/>
                    <a:p>
                      <a:pPr algn="ctr"/>
                      <a:r>
                        <a:rPr lang="fr-FR" sz="2000" baseline="0" dirty="0"/>
                        <a:t>10 h</a:t>
                      </a:r>
                      <a:endParaRPr lang="fr-FR" sz="2000" dirty="0"/>
                    </a:p>
                  </a:txBody>
                  <a:tcPr marL="91446" marR="91446" marT="45725" marB="45725" anchor="ctr"/>
                </a:tc>
                <a:extLst>
                  <a:ext uri="{0D108BD9-81ED-4DB2-BD59-A6C34878D82A}">
                    <a16:rowId xmlns:a16="http://schemas.microsoft.com/office/drawing/2014/main" val="10003"/>
                  </a:ext>
                </a:extLst>
              </a:tr>
              <a:tr h="396280">
                <a:tc>
                  <a:txBody>
                    <a:bodyPr/>
                    <a:lstStyle/>
                    <a:p>
                      <a:r>
                        <a:rPr lang="fr-FR" sz="2000" dirty="0"/>
                        <a:t>Droit et économie</a:t>
                      </a:r>
                    </a:p>
                  </a:txBody>
                  <a:tcPr marL="91446" marR="91446" marT="45725" marB="45725"/>
                </a:tc>
                <a:tc>
                  <a:txBody>
                    <a:bodyPr/>
                    <a:lstStyle/>
                    <a:p>
                      <a:pPr algn="ctr"/>
                      <a:r>
                        <a:rPr lang="fr-FR" sz="2000" dirty="0"/>
                        <a:t>4 h</a:t>
                      </a:r>
                    </a:p>
                  </a:txBody>
                  <a:tcPr marL="91446" marR="91446" marT="45725" marB="45725" anchor="ctr"/>
                </a:tc>
                <a:tc>
                  <a:txBody>
                    <a:bodyPr/>
                    <a:lstStyle/>
                    <a:p>
                      <a:pPr algn="ctr"/>
                      <a:r>
                        <a:rPr lang="fr-FR" sz="2000" dirty="0"/>
                        <a:t>6 h</a:t>
                      </a:r>
                    </a:p>
                  </a:txBody>
                  <a:tcPr marL="91446" marR="91446" marT="45725" marB="45725" anchor="ctr"/>
                </a:tc>
                <a:extLst>
                  <a:ext uri="{0D108BD9-81ED-4DB2-BD59-A6C34878D82A}">
                    <a16:rowId xmlns:a16="http://schemas.microsoft.com/office/drawing/2014/main" val="10004"/>
                  </a:ext>
                </a:extLst>
              </a:tr>
              <a:tr h="396280">
                <a:tc>
                  <a:txBody>
                    <a:bodyPr/>
                    <a:lstStyle/>
                    <a:p>
                      <a:r>
                        <a:rPr lang="fr-FR" sz="2000" b="1" dirty="0">
                          <a:solidFill>
                            <a:schemeClr val="bg1"/>
                          </a:solidFill>
                        </a:rPr>
                        <a:t>Total</a:t>
                      </a:r>
                    </a:p>
                  </a:txBody>
                  <a:tcPr marL="91446" marR="91446" marT="45725" marB="45725">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15 h</a:t>
                      </a:r>
                    </a:p>
                  </a:txBody>
                  <a:tcPr marL="91446" marR="91446" marT="45725" marB="45725" anchor="ctr">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16 h</a:t>
                      </a:r>
                    </a:p>
                  </a:txBody>
                  <a:tcPr marL="91446" marR="91446" marT="45725" marB="45725" anchor="ctr">
                    <a:solidFill>
                      <a:schemeClr val="accent1">
                        <a:lumMod val="75000"/>
                      </a:schemeClr>
                    </a:solidFill>
                  </a:tcPr>
                </a:tc>
                <a:extLst>
                  <a:ext uri="{0D108BD9-81ED-4DB2-BD59-A6C34878D82A}">
                    <a16:rowId xmlns:a16="http://schemas.microsoft.com/office/drawing/2014/main" val="10005"/>
                  </a:ext>
                </a:extLst>
              </a:tr>
            </a:tbl>
          </a:graphicData>
        </a:graphic>
      </p:graphicFrame>
      <p:sp>
        <p:nvSpPr>
          <p:cNvPr id="37920" name="Rectangle 2">
            <a:extLst>
              <a:ext uri="{FF2B5EF4-FFF2-40B4-BE49-F238E27FC236}">
                <a16:creationId xmlns:a16="http://schemas.microsoft.com/office/drawing/2014/main" id="{6C73D5CB-60BA-4A57-A7C9-C75A7AFD13C0}"/>
              </a:ext>
            </a:extLst>
          </p:cNvPr>
          <p:cNvSpPr>
            <a:spLocks noChangeArrowheads="1"/>
          </p:cNvSpPr>
          <p:nvPr/>
        </p:nvSpPr>
        <p:spPr bwMode="auto">
          <a:xfrm>
            <a:off x="185738" y="1174750"/>
            <a:ext cx="8636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
            </a:pPr>
            <a:r>
              <a:rPr lang="fr-FR" altLang="fr-FR" sz="1800" dirty="0"/>
              <a:t>Cette série s'adresse aux élèves intéressés par la réalité du fonctionnement des organisations, les relations au travail, les nouveaux usages du numérique, le marketing, la recherche et la mesure de la performance, l'analyse des décisions et l'impact des stratégies d'entreprise. </a:t>
            </a:r>
            <a:r>
              <a:rPr lang="fr-FR" altLang="fr-FR" sz="1800" b="1" dirty="0"/>
              <a:t>Qualités souhaitées : </a:t>
            </a:r>
            <a:r>
              <a:rPr lang="fr-FR" altLang="fr-FR" sz="1800" dirty="0"/>
              <a:t>esprit d’initiative, ordre et méthode, sens de la communication</a:t>
            </a:r>
          </a:p>
          <a:p>
            <a:pPr eaLnBrk="1" hangingPunct="1">
              <a:spcBef>
                <a:spcPct val="0"/>
              </a:spcBef>
              <a:buFont typeface="Wingdings" panose="05000000000000000000" pitchFamily="2" charset="2"/>
              <a:buChar char="§"/>
            </a:pPr>
            <a:r>
              <a:rPr lang="fr-FR" altLang="fr-FR" sz="1800" dirty="0"/>
              <a:t>Cette série aborde les grandes questions de la gestion des organisations, par exemple : le rôle du facteur humain, les différentes approches de la valeur, l’information et la communication bases de l’intelligence collective, etc.</a:t>
            </a:r>
          </a:p>
        </p:txBody>
      </p:sp>
      <p:sp>
        <p:nvSpPr>
          <p:cNvPr id="6" name="Rectangle 5">
            <a:extLst>
              <a:ext uri="{FF2B5EF4-FFF2-40B4-BE49-F238E27FC236}">
                <a16:creationId xmlns:a16="http://schemas.microsoft.com/office/drawing/2014/main" id="{0CF5494E-A66A-4C30-BDBD-B88374B9D6EA}"/>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
        <p:nvSpPr>
          <p:cNvPr id="9" name="Rectangle 8">
            <a:extLst>
              <a:ext uri="{FF2B5EF4-FFF2-40B4-BE49-F238E27FC236}">
                <a16:creationId xmlns:a16="http://schemas.microsoft.com/office/drawing/2014/main" id="{75CD7CE3-AFFE-4EF1-9A3F-CBBD13E703C2}"/>
              </a:ext>
            </a:extLst>
          </p:cNvPr>
          <p:cNvSpPr/>
          <p:nvPr/>
        </p:nvSpPr>
        <p:spPr>
          <a:xfrm>
            <a:off x="5580063" y="563563"/>
            <a:ext cx="3430587" cy="461962"/>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400" b="1" i="0" kern="0" dirty="0">
                <a:solidFill>
                  <a:prstClr val="white"/>
                </a:solidFill>
                <a:latin typeface="Arial Black" charset="0"/>
              </a:rPr>
              <a:t>la série STMG</a:t>
            </a:r>
            <a:endParaRPr lang="fr-FR" sz="1400" i="0" kern="0" dirty="0">
              <a:solidFill>
                <a:sysClr val="windowText" lastClr="000000"/>
              </a:solidFill>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C530A4D-2F57-4D83-AF54-332988F5DC77}"/>
              </a:ext>
            </a:extLst>
          </p:cNvPr>
          <p:cNvSpPr/>
          <p:nvPr/>
        </p:nvSpPr>
        <p:spPr>
          <a:xfrm>
            <a:off x="5810250" y="5624513"/>
            <a:ext cx="1993900" cy="9461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8" name="Rectangle 7">
            <a:extLst>
              <a:ext uri="{FF2B5EF4-FFF2-40B4-BE49-F238E27FC236}">
                <a16:creationId xmlns:a16="http://schemas.microsoft.com/office/drawing/2014/main" id="{0B039652-B7F2-4467-9BAC-5F7215226F5C}"/>
              </a:ext>
            </a:extLst>
          </p:cNvPr>
          <p:cNvSpPr/>
          <p:nvPr/>
        </p:nvSpPr>
        <p:spPr>
          <a:xfrm>
            <a:off x="401638" y="5624513"/>
            <a:ext cx="1957387" cy="10461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5" name="Rectangle 4">
            <a:extLst>
              <a:ext uri="{FF2B5EF4-FFF2-40B4-BE49-F238E27FC236}">
                <a16:creationId xmlns:a16="http://schemas.microsoft.com/office/drawing/2014/main" id="{2C7628F3-D3A5-4724-88CF-F2E9BF3EACBE}"/>
              </a:ext>
            </a:extLst>
          </p:cNvPr>
          <p:cNvSpPr/>
          <p:nvPr/>
        </p:nvSpPr>
        <p:spPr>
          <a:xfrm>
            <a:off x="5810250" y="3413125"/>
            <a:ext cx="1930400" cy="817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3" name="Rectangle 2">
            <a:extLst>
              <a:ext uri="{FF2B5EF4-FFF2-40B4-BE49-F238E27FC236}">
                <a16:creationId xmlns:a16="http://schemas.microsoft.com/office/drawing/2014/main" id="{8C57007A-F6F2-40F8-8868-BC8F68267F97}"/>
              </a:ext>
            </a:extLst>
          </p:cNvPr>
          <p:cNvSpPr/>
          <p:nvPr/>
        </p:nvSpPr>
        <p:spPr>
          <a:xfrm>
            <a:off x="401638" y="3413125"/>
            <a:ext cx="1957387" cy="8731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pic>
        <p:nvPicPr>
          <p:cNvPr id="41990" name="Picture 4" descr="C:\Users\user\Documents\My Dropbox\03-Développements\STI2D\Boule-grise.png">
            <a:extLst>
              <a:ext uri="{FF2B5EF4-FFF2-40B4-BE49-F238E27FC236}">
                <a16:creationId xmlns:a16="http://schemas.microsoft.com/office/drawing/2014/main" id="{A86476C5-EB35-460F-9649-C68A64AF69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975" y="3284538"/>
            <a:ext cx="3584575" cy="357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AutoShape 6">
            <a:extLst>
              <a:ext uri="{FF2B5EF4-FFF2-40B4-BE49-F238E27FC236}">
                <a16:creationId xmlns:a16="http://schemas.microsoft.com/office/drawing/2014/main" id="{416FBD4F-A250-4411-B5B7-C08E0A2FF5FE}"/>
              </a:ext>
            </a:extLst>
          </p:cNvPr>
          <p:cNvSpPr>
            <a:spLocks/>
          </p:cNvSpPr>
          <p:nvPr/>
        </p:nvSpPr>
        <p:spPr bwMode="auto">
          <a:xfrm rot="-5400000">
            <a:off x="8567738" y="6281738"/>
            <a:ext cx="576262" cy="5762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21600" y="21600"/>
                </a:lnTo>
                <a:lnTo>
                  <a:pt x="0" y="0"/>
                </a:lnTo>
                <a:lnTo>
                  <a:pt x="0" y="21600"/>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endParaRPr lang="fr-FR"/>
          </a:p>
        </p:txBody>
      </p:sp>
      <p:sp>
        <p:nvSpPr>
          <p:cNvPr id="31" name="Ellipse 30">
            <a:extLst>
              <a:ext uri="{FF2B5EF4-FFF2-40B4-BE49-F238E27FC236}">
                <a16:creationId xmlns:a16="http://schemas.microsoft.com/office/drawing/2014/main" id="{4B0D4948-5448-47B9-8A3A-1BDC8AB1F948}"/>
              </a:ext>
            </a:extLst>
          </p:cNvPr>
          <p:cNvSpPr/>
          <p:nvPr/>
        </p:nvSpPr>
        <p:spPr>
          <a:xfrm>
            <a:off x="6520142" y="-63489"/>
            <a:ext cx="1793316" cy="1290247"/>
          </a:xfrm>
          <a:prstGeom prst="ellipse">
            <a:avLst/>
          </a:prstGeom>
          <a:solidFill>
            <a:srgbClr val="6E3632"/>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fr-FR" dirty="0"/>
              <a:t>BAC</a:t>
            </a:r>
            <a:br>
              <a:rPr lang="fr-FR" dirty="0"/>
            </a:br>
            <a:r>
              <a:rPr lang="fr-FR" b="1" dirty="0"/>
              <a:t>STMG</a:t>
            </a:r>
          </a:p>
        </p:txBody>
      </p:sp>
      <p:sp>
        <p:nvSpPr>
          <p:cNvPr id="32" name="Rectangle 31">
            <a:extLst>
              <a:ext uri="{FF2B5EF4-FFF2-40B4-BE49-F238E27FC236}">
                <a16:creationId xmlns:a16="http://schemas.microsoft.com/office/drawing/2014/main" id="{CC61CC36-5842-45DD-94EA-011C12C4661D}"/>
              </a:ext>
            </a:extLst>
          </p:cNvPr>
          <p:cNvSpPr/>
          <p:nvPr/>
        </p:nvSpPr>
        <p:spPr>
          <a:xfrm>
            <a:off x="328613" y="1628775"/>
            <a:ext cx="7475537" cy="708025"/>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Une classe de première unique et quatre spécialités au choix en terminale</a:t>
            </a:r>
            <a:endParaRPr lang="fr-FR" sz="2000" i="0" kern="0" dirty="0">
              <a:solidFill>
                <a:sysClr val="windowText" lastClr="000000"/>
              </a:solidFill>
            </a:endParaRPr>
          </a:p>
        </p:txBody>
      </p:sp>
      <p:grpSp>
        <p:nvGrpSpPr>
          <p:cNvPr id="7" name="Group 13">
            <a:extLst>
              <a:ext uri="{FF2B5EF4-FFF2-40B4-BE49-F238E27FC236}">
                <a16:creationId xmlns:a16="http://schemas.microsoft.com/office/drawing/2014/main" id="{9E29CB4D-2F68-49AC-B53A-AD6F7F9048D7}"/>
              </a:ext>
            </a:extLst>
          </p:cNvPr>
          <p:cNvGrpSpPr>
            <a:grpSpLocks/>
          </p:cNvGrpSpPr>
          <p:nvPr/>
        </p:nvGrpSpPr>
        <p:grpSpPr bwMode="auto">
          <a:xfrm>
            <a:off x="539750" y="3508375"/>
            <a:ext cx="7264400" cy="2954338"/>
            <a:chOff x="138112" y="85725"/>
            <a:chExt cx="7264400" cy="2954338"/>
          </a:xfrm>
        </p:grpSpPr>
        <p:sp>
          <p:nvSpPr>
            <p:cNvPr id="19465" name="AutoShape 14">
              <a:extLst>
                <a:ext uri="{FF2B5EF4-FFF2-40B4-BE49-F238E27FC236}">
                  <a16:creationId xmlns:a16="http://schemas.microsoft.com/office/drawing/2014/main" id="{AB0120EA-B0B2-4FC4-AD5A-0AA430E3C25F}"/>
                </a:ext>
              </a:extLst>
            </p:cNvPr>
            <p:cNvSpPr>
              <a:spLocks/>
            </p:cNvSpPr>
            <p:nvPr/>
          </p:nvSpPr>
          <p:spPr bwMode="auto">
            <a:xfrm rot="18135923">
              <a:off x="4756150" y="1665287"/>
              <a:ext cx="336550" cy="11144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7983"/>
                  </a:moveTo>
                  <a:lnTo>
                    <a:pt x="5400" y="17983"/>
                  </a:lnTo>
                  <a:lnTo>
                    <a:pt x="5400" y="0"/>
                  </a:lnTo>
                  <a:lnTo>
                    <a:pt x="16200" y="0"/>
                  </a:lnTo>
                  <a:lnTo>
                    <a:pt x="16200" y="17983"/>
                  </a:lnTo>
                  <a:lnTo>
                    <a:pt x="21600" y="17983"/>
                  </a:lnTo>
                  <a:lnTo>
                    <a:pt x="10800" y="21600"/>
                  </a:lnTo>
                  <a:lnTo>
                    <a:pt x="0" y="17983"/>
                  </a:lnTo>
                  <a:close/>
                </a:path>
              </a:pathLst>
            </a:cu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pPr eaLnBrk="1" hangingPunct="1">
                <a:defRPr/>
              </a:pPr>
              <a:endParaRPr lang="fr-FR"/>
            </a:p>
          </p:txBody>
        </p:sp>
        <p:sp>
          <p:nvSpPr>
            <p:cNvPr id="19466" name="AutoShape 15">
              <a:extLst>
                <a:ext uri="{FF2B5EF4-FFF2-40B4-BE49-F238E27FC236}">
                  <a16:creationId xmlns:a16="http://schemas.microsoft.com/office/drawing/2014/main" id="{C35B660C-5B78-4CE9-A3E6-91FFFF30A217}"/>
                </a:ext>
              </a:extLst>
            </p:cNvPr>
            <p:cNvSpPr>
              <a:spLocks/>
            </p:cNvSpPr>
            <p:nvPr/>
          </p:nvSpPr>
          <p:spPr bwMode="auto">
            <a:xfrm rot="14119452">
              <a:off x="4714080" y="218282"/>
              <a:ext cx="360363" cy="11874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8322"/>
                  </a:moveTo>
                  <a:lnTo>
                    <a:pt x="5400" y="18322"/>
                  </a:lnTo>
                  <a:lnTo>
                    <a:pt x="5400" y="0"/>
                  </a:lnTo>
                  <a:lnTo>
                    <a:pt x="16200" y="0"/>
                  </a:lnTo>
                  <a:lnTo>
                    <a:pt x="16200" y="18322"/>
                  </a:lnTo>
                  <a:lnTo>
                    <a:pt x="21600" y="18322"/>
                  </a:lnTo>
                  <a:lnTo>
                    <a:pt x="10800" y="21600"/>
                  </a:lnTo>
                  <a:lnTo>
                    <a:pt x="0" y="18322"/>
                  </a:lnTo>
                  <a:close/>
                </a:path>
              </a:pathLst>
            </a:cu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pPr eaLnBrk="1" hangingPunct="1">
                <a:defRPr/>
              </a:pPr>
              <a:endParaRPr lang="fr-FR"/>
            </a:p>
          </p:txBody>
        </p:sp>
        <p:sp>
          <p:nvSpPr>
            <p:cNvPr id="41999" name="Rectangle 18">
              <a:extLst>
                <a:ext uri="{FF2B5EF4-FFF2-40B4-BE49-F238E27FC236}">
                  <a16:creationId xmlns:a16="http://schemas.microsoft.com/office/drawing/2014/main" id="{E11FB728-41A8-4DDF-9A5E-3E4D6B3E0B72}"/>
                </a:ext>
              </a:extLst>
            </p:cNvPr>
            <p:cNvSpPr>
              <a:spLocks/>
            </p:cNvSpPr>
            <p:nvPr/>
          </p:nvSpPr>
          <p:spPr bwMode="auto">
            <a:xfrm>
              <a:off x="273050" y="2551113"/>
              <a:ext cx="140970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7955" tIns="27955" rIns="27955" bIns="27955"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i="0">
                  <a:solidFill>
                    <a:srgbClr val="D99694"/>
                  </a:solidFill>
                  <a:ea typeface="MS PGothic" panose="020B0600070205080204" pitchFamily="34" charset="-128"/>
                  <a:sym typeface="Calibri" panose="020F0502020204030204" pitchFamily="34" charset="0"/>
                </a:rPr>
                <a:t>Terminale </a:t>
              </a:r>
              <a:br>
                <a:rPr lang="fr-FR" altLang="fr-FR" sz="1400" i="0">
                  <a:solidFill>
                    <a:srgbClr val="D99694"/>
                  </a:solidFill>
                  <a:ea typeface="MS PGothic" panose="020B0600070205080204" pitchFamily="34" charset="-128"/>
                  <a:sym typeface="Calibri" panose="020F0502020204030204" pitchFamily="34" charset="0"/>
                </a:rPr>
              </a:br>
              <a:r>
                <a:rPr lang="fr-FR" altLang="fr-FR" sz="1400" b="1" i="0">
                  <a:solidFill>
                    <a:srgbClr val="FFFFFF"/>
                  </a:solidFill>
                  <a:ea typeface="MS PGothic" panose="020B0600070205080204" pitchFamily="34" charset="-128"/>
                  <a:sym typeface="Calibri" panose="020F0502020204030204" pitchFamily="34" charset="0"/>
                </a:rPr>
                <a:t>Gestion et finance</a:t>
              </a:r>
              <a:endParaRPr lang="fr-FR" altLang="fr-FR" sz="1800" i="0">
                <a:solidFill>
                  <a:srgbClr val="000000"/>
                </a:solidFill>
                <a:ea typeface="MS PGothic" panose="020B0600070205080204" pitchFamily="34" charset="-128"/>
                <a:sym typeface="Calibri" panose="020F0502020204030204" pitchFamily="34" charset="0"/>
              </a:endParaRPr>
            </a:p>
          </p:txBody>
        </p:sp>
        <p:sp>
          <p:nvSpPr>
            <p:cNvPr id="42000" name="Rectangle 21">
              <a:extLst>
                <a:ext uri="{FF2B5EF4-FFF2-40B4-BE49-F238E27FC236}">
                  <a16:creationId xmlns:a16="http://schemas.microsoft.com/office/drawing/2014/main" id="{FC1DE7B4-404B-4976-B849-50187BEB15D2}"/>
                </a:ext>
              </a:extLst>
            </p:cNvPr>
            <p:cNvSpPr>
              <a:spLocks/>
            </p:cNvSpPr>
            <p:nvPr/>
          </p:nvSpPr>
          <p:spPr bwMode="auto">
            <a:xfrm>
              <a:off x="5546725" y="2211388"/>
              <a:ext cx="185578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7955" tIns="27955" rIns="27955" bIns="27955"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i="0">
                  <a:solidFill>
                    <a:srgbClr val="D99694"/>
                  </a:solidFill>
                  <a:ea typeface="MS PGothic" panose="020B0600070205080204" pitchFamily="34" charset="-128"/>
                  <a:sym typeface="Calibri" panose="020F0502020204030204" pitchFamily="34" charset="0"/>
                </a:rPr>
                <a:t>Terminale </a:t>
              </a:r>
              <a:br>
                <a:rPr lang="fr-FR" altLang="fr-FR" sz="1400" i="0">
                  <a:solidFill>
                    <a:srgbClr val="D99694"/>
                  </a:solidFill>
                  <a:ea typeface="MS PGothic" panose="020B0600070205080204" pitchFamily="34" charset="-128"/>
                  <a:sym typeface="Calibri" panose="020F0502020204030204" pitchFamily="34" charset="0"/>
                </a:rPr>
              </a:br>
              <a:r>
                <a:rPr lang="fr-FR" altLang="fr-FR" sz="1400" b="1" i="0">
                  <a:solidFill>
                    <a:srgbClr val="FFFFFF"/>
                  </a:solidFill>
                  <a:ea typeface="MS PGothic" panose="020B0600070205080204" pitchFamily="34" charset="-128"/>
                  <a:sym typeface="Calibri" panose="020F0502020204030204" pitchFamily="34" charset="0"/>
                </a:rPr>
                <a:t>Systèmes d</a:t>
              </a:r>
              <a:r>
                <a:rPr lang="fr-FR" altLang="fr-FR" sz="1400" b="1" i="0">
                  <a:solidFill>
                    <a:srgbClr val="FFFFFF"/>
                  </a:solidFill>
                  <a:latin typeface="Arial" panose="020B0604020202020204" pitchFamily="34" charset="0"/>
                  <a:ea typeface="MS PGothic" panose="020B0600070205080204" pitchFamily="34" charset="-128"/>
                  <a:sym typeface="Calibri" panose="020F0502020204030204" pitchFamily="34" charset="0"/>
                </a:rPr>
                <a:t>’</a:t>
              </a:r>
              <a:r>
                <a:rPr lang="fr-FR" altLang="ja-JP" sz="1400" b="1" i="0">
                  <a:solidFill>
                    <a:srgbClr val="FFFFFF"/>
                  </a:solidFill>
                  <a:sym typeface="Calibri" panose="020F0502020204030204" pitchFamily="34" charset="0"/>
                </a:rPr>
                <a:t>information </a:t>
              </a:r>
              <a:br>
                <a:rPr lang="fr-FR" altLang="ja-JP" sz="1400" b="1" i="0">
                  <a:solidFill>
                    <a:srgbClr val="FFFFFF"/>
                  </a:solidFill>
                  <a:sym typeface="Calibri" panose="020F0502020204030204" pitchFamily="34" charset="0"/>
                </a:rPr>
              </a:br>
              <a:r>
                <a:rPr lang="fr-FR" altLang="ja-JP" sz="1400" b="1" i="0">
                  <a:solidFill>
                    <a:srgbClr val="FFFFFF"/>
                  </a:solidFill>
                  <a:sym typeface="Calibri" panose="020F0502020204030204" pitchFamily="34" charset="0"/>
                </a:rPr>
                <a:t>et de gestion</a:t>
              </a:r>
              <a:endParaRPr lang="fr-FR" altLang="fr-FR" sz="1800" i="0">
                <a:solidFill>
                  <a:srgbClr val="000000"/>
                </a:solidFill>
                <a:ea typeface="MS PGothic" panose="020B0600070205080204" pitchFamily="34" charset="-128"/>
                <a:sym typeface="Calibri" panose="020F0502020204030204" pitchFamily="34" charset="0"/>
              </a:endParaRPr>
            </a:p>
          </p:txBody>
        </p:sp>
        <p:sp>
          <p:nvSpPr>
            <p:cNvPr id="42001" name="Rectangle 24">
              <a:extLst>
                <a:ext uri="{FF2B5EF4-FFF2-40B4-BE49-F238E27FC236}">
                  <a16:creationId xmlns:a16="http://schemas.microsoft.com/office/drawing/2014/main" id="{2638D040-6203-4900-B247-2C291D060A4F}"/>
                </a:ext>
              </a:extLst>
            </p:cNvPr>
            <p:cNvSpPr>
              <a:spLocks/>
            </p:cNvSpPr>
            <p:nvPr/>
          </p:nvSpPr>
          <p:spPr bwMode="auto">
            <a:xfrm>
              <a:off x="5878512" y="111125"/>
              <a:ext cx="960438"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7955" tIns="27955" rIns="27955" bIns="27955"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i="0">
                  <a:solidFill>
                    <a:srgbClr val="D99694"/>
                  </a:solidFill>
                  <a:ea typeface="MS PGothic" panose="020B0600070205080204" pitchFamily="34" charset="-128"/>
                  <a:sym typeface="Calibri" panose="020F0502020204030204" pitchFamily="34" charset="0"/>
                </a:rPr>
                <a:t>Terminale </a:t>
              </a:r>
              <a:br>
                <a:rPr lang="fr-FR" altLang="fr-FR" sz="1400" i="0">
                  <a:solidFill>
                    <a:srgbClr val="D99694"/>
                  </a:solidFill>
                  <a:ea typeface="MS PGothic" panose="020B0600070205080204" pitchFamily="34" charset="-128"/>
                  <a:sym typeface="Calibri" panose="020F0502020204030204" pitchFamily="34" charset="0"/>
                </a:rPr>
              </a:br>
              <a:r>
                <a:rPr lang="fr-FR" altLang="fr-FR" sz="1400" b="1" i="0">
                  <a:solidFill>
                    <a:srgbClr val="FFFFFF"/>
                  </a:solidFill>
                  <a:ea typeface="MS PGothic" panose="020B0600070205080204" pitchFamily="34" charset="-128"/>
                  <a:sym typeface="Calibri" panose="020F0502020204030204" pitchFamily="34" charset="0"/>
                </a:rPr>
                <a:t>Mercatique</a:t>
              </a:r>
            </a:p>
            <a:p>
              <a:pPr algn="ctr" eaLnBrk="1" hangingPunct="1">
                <a:spcBef>
                  <a:spcPct val="0"/>
                </a:spcBef>
                <a:buFontTx/>
                <a:buNone/>
              </a:pPr>
              <a:r>
                <a:rPr lang="fr-FR" altLang="fr-FR" sz="1000" i="0">
                  <a:solidFill>
                    <a:srgbClr val="FFFFFF"/>
                  </a:solidFill>
                  <a:ea typeface="MS PGothic" panose="020B0600070205080204" pitchFamily="34" charset="-128"/>
                  <a:sym typeface="Calibri" panose="020F0502020204030204" pitchFamily="34" charset="0"/>
                </a:rPr>
                <a:t>(marketing)</a:t>
              </a:r>
              <a:endParaRPr lang="fr-FR" altLang="fr-FR" sz="1800" i="0">
                <a:solidFill>
                  <a:srgbClr val="000000"/>
                </a:solidFill>
                <a:ea typeface="MS PGothic" panose="020B0600070205080204" pitchFamily="34" charset="-128"/>
                <a:sym typeface="Calibri" panose="020F0502020204030204" pitchFamily="34" charset="0"/>
              </a:endParaRPr>
            </a:p>
          </p:txBody>
        </p:sp>
        <p:sp>
          <p:nvSpPr>
            <p:cNvPr id="42002" name="Rectangle 27">
              <a:extLst>
                <a:ext uri="{FF2B5EF4-FFF2-40B4-BE49-F238E27FC236}">
                  <a16:creationId xmlns:a16="http://schemas.microsoft.com/office/drawing/2014/main" id="{932FAC6A-410D-4EEA-A7DA-D88AAB2523D0}"/>
                </a:ext>
              </a:extLst>
            </p:cNvPr>
            <p:cNvSpPr>
              <a:spLocks/>
            </p:cNvSpPr>
            <p:nvPr/>
          </p:nvSpPr>
          <p:spPr bwMode="auto">
            <a:xfrm>
              <a:off x="138112" y="85725"/>
              <a:ext cx="1687513"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7955" tIns="27955" rIns="27955" bIns="27955"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i="0">
                  <a:solidFill>
                    <a:srgbClr val="D99694"/>
                  </a:solidFill>
                  <a:ea typeface="MS PGothic" panose="020B0600070205080204" pitchFamily="34" charset="-128"/>
                  <a:sym typeface="Calibri" panose="020F0502020204030204" pitchFamily="34" charset="0"/>
                </a:rPr>
                <a:t>Terminale</a:t>
              </a:r>
              <a:br>
                <a:rPr lang="fr-FR" altLang="fr-FR" sz="1400" i="0">
                  <a:solidFill>
                    <a:srgbClr val="D99694"/>
                  </a:solidFill>
                  <a:ea typeface="MS PGothic" panose="020B0600070205080204" pitchFamily="34" charset="-128"/>
                  <a:sym typeface="Calibri" panose="020F0502020204030204" pitchFamily="34" charset="0"/>
                </a:rPr>
              </a:br>
              <a:r>
                <a:rPr lang="fr-FR" altLang="fr-FR" sz="1400" b="1" i="0">
                  <a:solidFill>
                    <a:srgbClr val="FFFFFF"/>
                  </a:solidFill>
                  <a:ea typeface="MS PGothic" panose="020B0600070205080204" pitchFamily="34" charset="-128"/>
                  <a:sym typeface="Calibri" panose="020F0502020204030204" pitchFamily="34" charset="0"/>
                </a:rPr>
                <a:t>Ressources humaines </a:t>
              </a:r>
              <a:br>
                <a:rPr lang="fr-FR" altLang="fr-FR" sz="1400" b="1" i="0">
                  <a:solidFill>
                    <a:srgbClr val="FFFFFF"/>
                  </a:solidFill>
                  <a:ea typeface="MS PGothic" panose="020B0600070205080204" pitchFamily="34" charset="-128"/>
                  <a:sym typeface="Calibri" panose="020F0502020204030204" pitchFamily="34" charset="0"/>
                </a:rPr>
              </a:br>
              <a:r>
                <a:rPr lang="fr-FR" altLang="fr-FR" sz="1400" b="1" i="0">
                  <a:solidFill>
                    <a:srgbClr val="FFFFFF"/>
                  </a:solidFill>
                  <a:ea typeface="MS PGothic" panose="020B0600070205080204" pitchFamily="34" charset="-128"/>
                  <a:sym typeface="Calibri" panose="020F0502020204030204" pitchFamily="34" charset="0"/>
                </a:rPr>
                <a:t>et communication</a:t>
              </a:r>
              <a:endParaRPr lang="fr-FR" altLang="fr-FR" sz="1800" i="0">
                <a:solidFill>
                  <a:srgbClr val="000000"/>
                </a:solidFill>
                <a:ea typeface="MS PGothic" panose="020B0600070205080204" pitchFamily="34" charset="-128"/>
                <a:sym typeface="Calibri" panose="020F0502020204030204" pitchFamily="34" charset="0"/>
              </a:endParaRPr>
            </a:p>
          </p:txBody>
        </p:sp>
        <p:sp>
          <p:nvSpPr>
            <p:cNvPr id="19471" name="AutoShape 28">
              <a:extLst>
                <a:ext uri="{FF2B5EF4-FFF2-40B4-BE49-F238E27FC236}">
                  <a16:creationId xmlns:a16="http://schemas.microsoft.com/office/drawing/2014/main" id="{6A563AFC-F66F-41FE-9279-798550C823D3}"/>
                </a:ext>
              </a:extLst>
            </p:cNvPr>
            <p:cNvSpPr>
              <a:spLocks/>
            </p:cNvSpPr>
            <p:nvPr/>
          </p:nvSpPr>
          <p:spPr bwMode="auto">
            <a:xfrm rot="7368123">
              <a:off x="2399506" y="105569"/>
              <a:ext cx="347663" cy="13112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8737"/>
                  </a:moveTo>
                  <a:lnTo>
                    <a:pt x="5400" y="18737"/>
                  </a:lnTo>
                  <a:lnTo>
                    <a:pt x="5400" y="0"/>
                  </a:lnTo>
                  <a:lnTo>
                    <a:pt x="16200" y="0"/>
                  </a:lnTo>
                  <a:lnTo>
                    <a:pt x="16200" y="18737"/>
                  </a:lnTo>
                  <a:lnTo>
                    <a:pt x="21600" y="18737"/>
                  </a:lnTo>
                  <a:lnTo>
                    <a:pt x="10800" y="21600"/>
                  </a:lnTo>
                  <a:lnTo>
                    <a:pt x="0" y="18737"/>
                  </a:lnTo>
                  <a:close/>
                </a:path>
              </a:pathLst>
            </a:cu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pPr eaLnBrk="1" hangingPunct="1">
                <a:defRPr/>
              </a:pPr>
              <a:endParaRPr lang="fr-FR"/>
            </a:p>
          </p:txBody>
        </p:sp>
        <p:sp>
          <p:nvSpPr>
            <p:cNvPr id="19472" name="AutoShape 29">
              <a:extLst>
                <a:ext uri="{FF2B5EF4-FFF2-40B4-BE49-F238E27FC236}">
                  <a16:creationId xmlns:a16="http://schemas.microsoft.com/office/drawing/2014/main" id="{C4BCA213-C7CE-4D6E-A767-A28F400CB27F}"/>
                </a:ext>
              </a:extLst>
            </p:cNvPr>
            <p:cNvSpPr>
              <a:spLocks/>
            </p:cNvSpPr>
            <p:nvPr/>
          </p:nvSpPr>
          <p:spPr bwMode="auto">
            <a:xfrm rot="3216998">
              <a:off x="2413794" y="1754981"/>
              <a:ext cx="347662" cy="13112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8737"/>
                  </a:moveTo>
                  <a:lnTo>
                    <a:pt x="5400" y="18737"/>
                  </a:lnTo>
                  <a:lnTo>
                    <a:pt x="5400" y="0"/>
                  </a:lnTo>
                  <a:lnTo>
                    <a:pt x="16200" y="0"/>
                  </a:lnTo>
                  <a:lnTo>
                    <a:pt x="16200" y="18737"/>
                  </a:lnTo>
                  <a:lnTo>
                    <a:pt x="21600" y="18737"/>
                  </a:lnTo>
                  <a:lnTo>
                    <a:pt x="10800" y="21600"/>
                  </a:lnTo>
                  <a:lnTo>
                    <a:pt x="0" y="18737"/>
                  </a:lnTo>
                  <a:close/>
                </a:path>
              </a:pathLst>
            </a:cu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pPr eaLnBrk="1" hangingPunct="1">
                <a:defRPr/>
              </a:pPr>
              <a:endParaRPr lang="fr-FR"/>
            </a:p>
          </p:txBody>
        </p:sp>
      </p:grpSp>
      <p:sp>
        <p:nvSpPr>
          <p:cNvPr id="10" name="Ellipse 9">
            <a:extLst>
              <a:ext uri="{FF2B5EF4-FFF2-40B4-BE49-F238E27FC236}">
                <a16:creationId xmlns:a16="http://schemas.microsoft.com/office/drawing/2014/main" id="{33EB7AE8-E887-4569-AF3F-2306703B27A8}"/>
              </a:ext>
            </a:extLst>
          </p:cNvPr>
          <p:cNvSpPr/>
          <p:nvPr/>
        </p:nvSpPr>
        <p:spPr>
          <a:xfrm>
            <a:off x="3348038" y="4437063"/>
            <a:ext cx="1584325" cy="1111250"/>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r-FR" dirty="0"/>
              <a:t>Terminale STMG</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5BEDBA23-9B2A-48F4-9CFC-B8DF82BE308C}"/>
              </a:ext>
            </a:extLst>
          </p:cNvPr>
          <p:cNvSpPr>
            <a:spLocks noChangeArrowheads="1"/>
          </p:cNvSpPr>
          <p:nvPr/>
        </p:nvSpPr>
        <p:spPr bwMode="auto">
          <a:xfrm>
            <a:off x="165100" y="1196975"/>
            <a:ext cx="8890000" cy="1944688"/>
          </a:xfrm>
          <a:prstGeom prst="rect">
            <a:avLst/>
          </a:prstGeom>
          <a:noFill/>
          <a:ln>
            <a:noFill/>
          </a:ln>
          <a:effectLst/>
        </p:spPr>
        <p:txBody>
          <a:bodyPr lIns="92075" tIns="46038" rIns="92075" bIns="46038"/>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eaLnBrk="1" hangingPunct="1">
              <a:spcBef>
                <a:spcPct val="0"/>
              </a:spcBef>
              <a:buFont typeface="Arial" pitchFamily="34" charset="0"/>
              <a:buNone/>
              <a:defRPr/>
            </a:pPr>
            <a:r>
              <a:rPr lang="fr-FR" altLang="fr-FR" sz="2800" b="1" dirty="0">
                <a:effectLst>
                  <a:outerShdw blurRad="38100" dist="38100" dir="2700000" algn="tl">
                    <a:srgbClr val="000000">
                      <a:alpha val="43137"/>
                    </a:srgbClr>
                  </a:outerShdw>
                </a:effectLst>
              </a:rPr>
              <a:t>Poursuites d’études</a:t>
            </a:r>
          </a:p>
          <a:p>
            <a:pPr eaLnBrk="1" hangingPunct="1">
              <a:spcBef>
                <a:spcPct val="0"/>
              </a:spcBef>
              <a:buFont typeface="Wingdings" pitchFamily="2" charset="2"/>
              <a:buChar char="Ø"/>
              <a:defRPr/>
            </a:pPr>
            <a:r>
              <a:rPr lang="fr-FR" altLang="fr-FR" sz="1600" b="1" dirty="0"/>
              <a:t>Formations technologiques courtes (bac +2 ou +3) : </a:t>
            </a:r>
          </a:p>
          <a:p>
            <a:pPr marL="0" indent="0" eaLnBrk="1" hangingPunct="1">
              <a:spcBef>
                <a:spcPct val="0"/>
              </a:spcBef>
              <a:buFont typeface="Arial" pitchFamily="34" charset="0"/>
              <a:buNone/>
              <a:defRPr/>
            </a:pPr>
            <a:r>
              <a:rPr lang="fr-FR" altLang="fr-FR" sz="1600" b="1" i="0" dirty="0">
                <a:solidFill>
                  <a:schemeClr val="accent5">
                    <a:lumMod val="50000"/>
                  </a:schemeClr>
                </a:solidFill>
              </a:rPr>
              <a:t>Brevets de technicien supérieur (BTS) et </a:t>
            </a:r>
            <a:r>
              <a:rPr lang="fr-FR" altLang="fr-FR" sz="1600" b="1" i="0" dirty="0" err="1">
                <a:solidFill>
                  <a:schemeClr val="accent5">
                    <a:lumMod val="50000"/>
                  </a:schemeClr>
                </a:solidFill>
              </a:rPr>
              <a:t>Bachelors</a:t>
            </a:r>
            <a:r>
              <a:rPr lang="fr-FR" altLang="fr-FR" sz="1600" b="1" i="0" dirty="0">
                <a:solidFill>
                  <a:schemeClr val="accent5">
                    <a:lumMod val="50000"/>
                  </a:schemeClr>
                </a:solidFill>
              </a:rPr>
              <a:t> Universitaires de Technologie (BUT)</a:t>
            </a:r>
            <a:br>
              <a:rPr lang="fr-FR" altLang="fr-FR" sz="1600" b="1" dirty="0"/>
            </a:br>
            <a:r>
              <a:rPr lang="fr-FR" altLang="fr-FR" sz="1600" dirty="0">
                <a:solidFill>
                  <a:srgbClr val="376092"/>
                </a:solidFill>
              </a:rPr>
              <a:t>En fonction de la spécialité : comptabilité, management commercial opérationnel, </a:t>
            </a:r>
            <a:r>
              <a:rPr lang="fr-FR" altLang="fr-FR" sz="1600">
                <a:solidFill>
                  <a:srgbClr val="376092"/>
                </a:solidFill>
              </a:rPr>
              <a:t>négociation digitalisation </a:t>
            </a:r>
            <a:r>
              <a:rPr lang="fr-FR" altLang="fr-FR" sz="1600" dirty="0">
                <a:solidFill>
                  <a:srgbClr val="376092"/>
                </a:solidFill>
              </a:rPr>
              <a:t>relation client, assistant de gestion de PME-PMI, communication, assurance, banque, transport, tourisme, gestion des entreprises et des administrations, carrières juridiques, techniques de commercialisation, métiers du multimédia et de l’internet…</a:t>
            </a:r>
          </a:p>
          <a:p>
            <a:pPr marL="0" indent="0" eaLnBrk="1" hangingPunct="1">
              <a:spcBef>
                <a:spcPct val="0"/>
              </a:spcBef>
              <a:buFont typeface="Arial" pitchFamily="34" charset="0"/>
              <a:buNone/>
              <a:defRPr/>
            </a:pPr>
            <a:r>
              <a:rPr lang="fr-FR" altLang="fr-FR" sz="1600" i="0" dirty="0">
                <a:solidFill>
                  <a:schemeClr val="accent1">
                    <a:lumMod val="75000"/>
                  </a:schemeClr>
                </a:solidFill>
                <a:cs typeface="Arial" charset="0"/>
              </a:rPr>
              <a:t>Poursuite d’études possible en école de commerce, notamment </a:t>
            </a:r>
            <a:r>
              <a:rPr lang="fr-FR" altLang="fr-FR" sz="1600" dirty="0">
                <a:solidFill>
                  <a:schemeClr val="accent1">
                    <a:lumMod val="75000"/>
                  </a:schemeClr>
                </a:solidFill>
                <a:cs typeface="Arial" charset="0"/>
              </a:rPr>
              <a:t>via</a:t>
            </a:r>
            <a:r>
              <a:rPr lang="fr-FR" altLang="fr-FR" sz="1600" i="0" dirty="0">
                <a:solidFill>
                  <a:schemeClr val="accent1">
                    <a:lumMod val="75000"/>
                  </a:schemeClr>
                </a:solidFill>
                <a:cs typeface="Arial" charset="0"/>
              </a:rPr>
              <a:t> une classe prépa ATS en 1 an.</a:t>
            </a:r>
            <a:endParaRPr lang="fr-FR" altLang="fr-FR" sz="1700" i="0" dirty="0">
              <a:solidFill>
                <a:schemeClr val="accent1"/>
              </a:solidFill>
            </a:endParaRPr>
          </a:p>
          <a:p>
            <a:pPr marL="0" indent="0" eaLnBrk="1" hangingPunct="1">
              <a:spcBef>
                <a:spcPct val="0"/>
              </a:spcBef>
              <a:buFont typeface="Arial" pitchFamily="34" charset="0"/>
              <a:buNone/>
              <a:defRPr/>
            </a:pPr>
            <a:br>
              <a:rPr lang="fr-FR" altLang="fr-FR" sz="1600" dirty="0">
                <a:solidFill>
                  <a:schemeClr val="accent1"/>
                </a:solidFill>
              </a:rPr>
            </a:br>
            <a:endParaRPr lang="fr-FR" altLang="fr-FR" sz="1700" dirty="0">
              <a:solidFill>
                <a:schemeClr val="accent1"/>
              </a:solidFill>
            </a:endParaRPr>
          </a:p>
        </p:txBody>
      </p:sp>
      <p:sp>
        <p:nvSpPr>
          <p:cNvPr id="43011" name="Rectangle 4">
            <a:extLst>
              <a:ext uri="{FF2B5EF4-FFF2-40B4-BE49-F238E27FC236}">
                <a16:creationId xmlns:a16="http://schemas.microsoft.com/office/drawing/2014/main" id="{A9EA807E-9B75-4524-BF8D-E8A8FF2E2ACE}"/>
              </a:ext>
            </a:extLst>
          </p:cNvPr>
          <p:cNvSpPr>
            <a:spLocks noChangeArrowheads="1"/>
          </p:cNvSpPr>
          <p:nvPr/>
        </p:nvSpPr>
        <p:spPr bwMode="auto">
          <a:xfrm>
            <a:off x="179388" y="3500438"/>
            <a:ext cx="51133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a:t>Filière comptable </a:t>
            </a:r>
            <a:r>
              <a:rPr lang="fr-FR" altLang="fr-FR" sz="1600">
                <a:solidFill>
                  <a:srgbClr val="376092"/>
                </a:solidFill>
              </a:rPr>
              <a:t>DCG, DSCG…</a:t>
            </a:r>
            <a:endParaRPr lang="fr-FR" altLang="fr-FR" sz="1700">
              <a:solidFill>
                <a:schemeClr val="accent1"/>
              </a:solidFill>
            </a:endParaRPr>
          </a:p>
        </p:txBody>
      </p:sp>
      <p:sp>
        <p:nvSpPr>
          <p:cNvPr id="43014" name="Rectangle 4">
            <a:extLst>
              <a:ext uri="{FF2B5EF4-FFF2-40B4-BE49-F238E27FC236}">
                <a16:creationId xmlns:a16="http://schemas.microsoft.com/office/drawing/2014/main" id="{2D883B85-0608-4A63-847D-AFF16524FABB}"/>
              </a:ext>
            </a:extLst>
          </p:cNvPr>
          <p:cNvSpPr>
            <a:spLocks noChangeArrowheads="1"/>
          </p:cNvSpPr>
          <p:nvPr/>
        </p:nvSpPr>
        <p:spPr bwMode="auto">
          <a:xfrm>
            <a:off x="179388" y="3860800"/>
            <a:ext cx="51133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a:t>Formations universitaires générales</a:t>
            </a:r>
            <a:br>
              <a:rPr lang="fr-FR" altLang="fr-FR" sz="1600"/>
            </a:br>
            <a:r>
              <a:rPr lang="fr-FR" altLang="fr-FR" sz="1600"/>
              <a:t>(1ère année licence)</a:t>
            </a:r>
            <a:r>
              <a:rPr lang="fr-FR" altLang="fr-FR" sz="1600">
                <a:solidFill>
                  <a:schemeClr val="accent1"/>
                </a:solidFill>
              </a:rPr>
              <a:t> </a:t>
            </a:r>
            <a:r>
              <a:rPr lang="fr-FR" altLang="fr-FR" sz="1600">
                <a:solidFill>
                  <a:srgbClr val="376092"/>
                </a:solidFill>
              </a:rPr>
              <a:t>administration économique et sociale, droit, communication, etc.</a:t>
            </a:r>
          </a:p>
        </p:txBody>
      </p:sp>
      <p:sp>
        <p:nvSpPr>
          <p:cNvPr id="14" name="Rectangle 4">
            <a:extLst>
              <a:ext uri="{FF2B5EF4-FFF2-40B4-BE49-F238E27FC236}">
                <a16:creationId xmlns:a16="http://schemas.microsoft.com/office/drawing/2014/main" id="{49E9652B-4FE3-4B4C-BC80-24552072DF25}"/>
              </a:ext>
            </a:extLst>
          </p:cNvPr>
          <p:cNvSpPr>
            <a:spLocks noChangeArrowheads="1"/>
          </p:cNvSpPr>
          <p:nvPr/>
        </p:nvSpPr>
        <p:spPr bwMode="auto">
          <a:xfrm>
            <a:off x="227013" y="4706938"/>
            <a:ext cx="5113337" cy="738187"/>
          </a:xfrm>
          <a:prstGeom prst="rect">
            <a:avLst/>
          </a:prstGeom>
          <a:noFill/>
          <a:ln>
            <a:noFill/>
          </a:ln>
          <a:effectLst/>
        </p:spPr>
        <p:txBody>
          <a:bodyPr lIns="92075" tIns="46038" rIns="92075" bIns="46038"/>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 typeface="Wingdings" pitchFamily="2" charset="2"/>
              <a:buChar char="Ø"/>
              <a:defRPr/>
            </a:pPr>
            <a:r>
              <a:rPr lang="fr-FR" altLang="fr-FR" sz="1600" b="1" dirty="0"/>
              <a:t>Autres formations</a:t>
            </a:r>
            <a:r>
              <a:rPr lang="fr-FR" altLang="fr-FR" sz="1600" dirty="0"/>
              <a:t> </a:t>
            </a:r>
            <a:r>
              <a:rPr lang="fr-FR" altLang="fr-FR" sz="1600" dirty="0">
                <a:solidFill>
                  <a:schemeClr val="accent1">
                    <a:lumMod val="75000"/>
                  </a:schemeClr>
                </a:solidFill>
              </a:rPr>
              <a:t>écoles de commerce, écoles spécialisées du domaine du tourisme, de la communication…</a:t>
            </a:r>
          </a:p>
        </p:txBody>
      </p:sp>
      <p:sp>
        <p:nvSpPr>
          <p:cNvPr id="43016" name="Rectangle 4">
            <a:extLst>
              <a:ext uri="{FF2B5EF4-FFF2-40B4-BE49-F238E27FC236}">
                <a16:creationId xmlns:a16="http://schemas.microsoft.com/office/drawing/2014/main" id="{55D734BF-B28E-4F5E-A81D-C81C80F7DAC5}"/>
              </a:ext>
            </a:extLst>
          </p:cNvPr>
          <p:cNvSpPr>
            <a:spLocks noChangeArrowheads="1"/>
          </p:cNvSpPr>
          <p:nvPr/>
        </p:nvSpPr>
        <p:spPr bwMode="auto">
          <a:xfrm>
            <a:off x="227013" y="5589588"/>
            <a:ext cx="5113337"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a:t>Préparations aux grandes écoles</a:t>
            </a:r>
            <a:br>
              <a:rPr lang="fr-FR" altLang="fr-FR" sz="1600" b="1"/>
            </a:br>
            <a:r>
              <a:rPr lang="fr-FR" altLang="fr-FR" sz="1600">
                <a:solidFill>
                  <a:srgbClr val="376092"/>
                </a:solidFill>
              </a:rPr>
              <a:t>CPGE</a:t>
            </a:r>
            <a:r>
              <a:rPr lang="fr-FR" altLang="fr-FR" sz="1600"/>
              <a:t> </a:t>
            </a:r>
            <a:r>
              <a:rPr lang="fr-FR" altLang="fr-FR" sz="1600">
                <a:solidFill>
                  <a:srgbClr val="376092"/>
                </a:solidFill>
              </a:rPr>
              <a:t>économique et commerciale, voie technologique (ECT)</a:t>
            </a:r>
            <a:endParaRPr lang="fr-FR" altLang="fr-FR" sz="1700">
              <a:solidFill>
                <a:schemeClr val="accent1"/>
              </a:solidFill>
            </a:endParaRPr>
          </a:p>
        </p:txBody>
      </p:sp>
      <p:sp>
        <p:nvSpPr>
          <p:cNvPr id="16" name="Rectangle 15">
            <a:extLst>
              <a:ext uri="{FF2B5EF4-FFF2-40B4-BE49-F238E27FC236}">
                <a16:creationId xmlns:a16="http://schemas.microsoft.com/office/drawing/2014/main" id="{12892815-3BC0-4C3C-82C9-4BD751952098}"/>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
        <p:nvSpPr>
          <p:cNvPr id="17" name="Ellipse 16">
            <a:extLst>
              <a:ext uri="{FF2B5EF4-FFF2-40B4-BE49-F238E27FC236}">
                <a16:creationId xmlns:a16="http://schemas.microsoft.com/office/drawing/2014/main" id="{240EFE4E-8D79-4FEE-959B-F29C20D7A543}"/>
              </a:ext>
            </a:extLst>
          </p:cNvPr>
          <p:cNvSpPr/>
          <p:nvPr/>
        </p:nvSpPr>
        <p:spPr>
          <a:xfrm>
            <a:off x="6588224" y="72023"/>
            <a:ext cx="1800847" cy="1556777"/>
          </a:xfrm>
          <a:prstGeom prst="ellipse">
            <a:avLst/>
          </a:prstGeom>
          <a:solidFill>
            <a:srgbClr val="6E3632"/>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fr-FR" dirty="0"/>
              <a:t>BAC</a:t>
            </a:r>
            <a:br>
              <a:rPr lang="fr-FR" dirty="0"/>
            </a:br>
            <a:r>
              <a:rPr lang="fr-FR" b="1" dirty="0"/>
              <a:t>STMG</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8B65AF33-B18A-4391-B7BF-9D0207792671}"/>
              </a:ext>
            </a:extLst>
          </p:cNvPr>
          <p:cNvGraphicFramePr>
            <a:graphicFrameLocks noGrp="1"/>
          </p:cNvGraphicFramePr>
          <p:nvPr>
            <p:extLst>
              <p:ext uri="{D42A27DB-BD31-4B8C-83A1-F6EECF244321}">
                <p14:modId xmlns:p14="http://schemas.microsoft.com/office/powerpoint/2010/main" val="371036809"/>
              </p:ext>
            </p:extLst>
          </p:nvPr>
        </p:nvGraphicFramePr>
        <p:xfrm>
          <a:off x="309563" y="3498850"/>
          <a:ext cx="8512175" cy="3170239"/>
        </p:xfrm>
        <a:graphic>
          <a:graphicData uri="http://schemas.openxmlformats.org/drawingml/2006/table">
            <a:tbl>
              <a:tblPr firstRow="1" bandRow="1">
                <a:tableStyleId>{5C22544A-7EE6-4342-B048-85BDC9FD1C3A}</a:tableStyleId>
              </a:tblPr>
              <a:tblGrid>
                <a:gridCol w="5487657">
                  <a:extLst>
                    <a:ext uri="{9D8B030D-6E8A-4147-A177-3AD203B41FA5}">
                      <a16:colId xmlns:a16="http://schemas.microsoft.com/office/drawing/2014/main" val="20000"/>
                    </a:ext>
                  </a:extLst>
                </a:gridCol>
                <a:gridCol w="1512259">
                  <a:extLst>
                    <a:ext uri="{9D8B030D-6E8A-4147-A177-3AD203B41FA5}">
                      <a16:colId xmlns:a16="http://schemas.microsoft.com/office/drawing/2014/main" val="20001"/>
                    </a:ext>
                  </a:extLst>
                </a:gridCol>
                <a:gridCol w="1512259">
                  <a:extLst>
                    <a:ext uri="{9D8B030D-6E8A-4147-A177-3AD203B41FA5}">
                      <a16:colId xmlns:a16="http://schemas.microsoft.com/office/drawing/2014/main" val="20002"/>
                    </a:ext>
                  </a:extLst>
                </a:gridCol>
              </a:tblGrid>
              <a:tr h="396280">
                <a:tc>
                  <a:txBody>
                    <a:bodyPr/>
                    <a:lstStyle/>
                    <a:p>
                      <a:r>
                        <a:rPr lang="fr-FR" sz="2000" dirty="0"/>
                        <a:t>Enseignement de spécialité</a:t>
                      </a:r>
                    </a:p>
                  </a:txBody>
                  <a:tcPr marL="91446" marR="91446" marT="45725" marB="45725"/>
                </a:tc>
                <a:tc>
                  <a:txBody>
                    <a:bodyPr/>
                    <a:lstStyle/>
                    <a:p>
                      <a:r>
                        <a:rPr lang="fr-FR" sz="2000" dirty="0"/>
                        <a:t>Horaires 1</a:t>
                      </a:r>
                      <a:r>
                        <a:rPr lang="fr-FR" sz="2000" baseline="30000" dirty="0"/>
                        <a:t>re</a:t>
                      </a:r>
                      <a:r>
                        <a:rPr lang="fr-FR" sz="2000" dirty="0"/>
                        <a:t> </a:t>
                      </a:r>
                    </a:p>
                  </a:txBody>
                  <a:tcPr marL="91446" marR="91446" marT="45725" marB="45725"/>
                </a:tc>
                <a:tc>
                  <a:txBody>
                    <a:bodyPr/>
                    <a:lstStyle/>
                    <a:p>
                      <a:r>
                        <a:rPr lang="fr-FR" sz="2000" dirty="0"/>
                        <a:t>Horaires T</a:t>
                      </a:r>
                      <a:r>
                        <a:rPr lang="fr-FR" sz="2000" baseline="30000" dirty="0"/>
                        <a:t>ale</a:t>
                      </a:r>
                      <a:r>
                        <a:rPr lang="fr-FR" sz="2000" dirty="0"/>
                        <a:t> </a:t>
                      </a:r>
                    </a:p>
                  </a:txBody>
                  <a:tcPr marL="91446" marR="91446" marT="45725" marB="45725"/>
                </a:tc>
                <a:extLst>
                  <a:ext uri="{0D108BD9-81ED-4DB2-BD59-A6C34878D82A}">
                    <a16:rowId xmlns:a16="http://schemas.microsoft.com/office/drawing/2014/main" val="10000"/>
                  </a:ext>
                </a:extLst>
              </a:tr>
              <a:tr h="396280">
                <a:tc>
                  <a:txBody>
                    <a:bodyPr/>
                    <a:lstStyle/>
                    <a:p>
                      <a:r>
                        <a:rPr lang="fr-FR" sz="2000" dirty="0"/>
                        <a:t>Innovation technologique</a:t>
                      </a:r>
                    </a:p>
                  </a:txBody>
                  <a:tcPr marL="91446" marR="91446" marT="45725" marB="45725"/>
                </a:tc>
                <a:tc>
                  <a:txBody>
                    <a:bodyPr/>
                    <a:lstStyle/>
                    <a:p>
                      <a:pPr algn="ctr"/>
                      <a:r>
                        <a:rPr lang="fr-FR" sz="2000" dirty="0"/>
                        <a:t>3 h</a:t>
                      </a:r>
                    </a:p>
                  </a:txBody>
                  <a:tcPr marL="91446" marR="91446" marT="45725" marB="45725" anchor="ctr"/>
                </a:tc>
                <a:tc>
                  <a:txBody>
                    <a:bodyPr/>
                    <a:lstStyle/>
                    <a:p>
                      <a:pPr algn="ctr"/>
                      <a:r>
                        <a:rPr lang="fr-FR" sz="2000" dirty="0"/>
                        <a:t>-</a:t>
                      </a:r>
                    </a:p>
                  </a:txBody>
                  <a:tcPr marL="91446" marR="91446" marT="45725" marB="45725" anchor="ctr"/>
                </a:tc>
                <a:extLst>
                  <a:ext uri="{0D108BD9-81ED-4DB2-BD59-A6C34878D82A}">
                    <a16:rowId xmlns:a16="http://schemas.microsoft.com/office/drawing/2014/main" val="10001"/>
                  </a:ext>
                </a:extLst>
              </a:tr>
              <a:tr h="396280">
                <a:tc>
                  <a:txBody>
                    <a:bodyPr/>
                    <a:lstStyle/>
                    <a:p>
                      <a:r>
                        <a:rPr lang="fr-FR" sz="2000" dirty="0"/>
                        <a:t>Ingénierie</a:t>
                      </a:r>
                      <a:r>
                        <a:rPr lang="fr-FR" sz="2000" baseline="0" dirty="0"/>
                        <a:t> et développement durable</a:t>
                      </a:r>
                      <a:endParaRPr lang="fr-FR" sz="2000" dirty="0"/>
                    </a:p>
                  </a:txBody>
                  <a:tcPr marL="91446" marR="91446" marT="45725" marB="45725"/>
                </a:tc>
                <a:tc>
                  <a:txBody>
                    <a:bodyPr/>
                    <a:lstStyle/>
                    <a:p>
                      <a:pPr algn="ctr"/>
                      <a:r>
                        <a:rPr lang="fr-FR" sz="2000" dirty="0"/>
                        <a:t>9 h</a:t>
                      </a:r>
                    </a:p>
                  </a:txBody>
                  <a:tcPr marL="91446" marR="91446" marT="45725" marB="45725" anchor="ctr"/>
                </a:tc>
                <a:tc>
                  <a:txBody>
                    <a:bodyPr/>
                    <a:lstStyle/>
                    <a:p>
                      <a:pPr algn="ctr"/>
                      <a:r>
                        <a:rPr lang="fr-FR" sz="2000" dirty="0"/>
                        <a:t>-</a:t>
                      </a:r>
                    </a:p>
                  </a:txBody>
                  <a:tcPr marL="91446" marR="91446" marT="45725" marB="45725" anchor="ctr"/>
                </a:tc>
                <a:extLst>
                  <a:ext uri="{0D108BD9-81ED-4DB2-BD59-A6C34878D82A}">
                    <a16:rowId xmlns:a16="http://schemas.microsoft.com/office/drawing/2014/main" val="10002"/>
                  </a:ext>
                </a:extLst>
              </a:tr>
              <a:tr h="1188839">
                <a:tc>
                  <a:txBody>
                    <a:bodyPr/>
                    <a:lstStyle/>
                    <a:p>
                      <a:pPr marL="342900" indent="-342900">
                        <a:buFontTx/>
                        <a:buChar char="-"/>
                      </a:pPr>
                      <a:r>
                        <a:rPr lang="fr-FR" sz="1800" dirty="0"/>
                        <a:t>Architecture</a:t>
                      </a:r>
                      <a:r>
                        <a:rPr lang="fr-FR" sz="1800" baseline="0" dirty="0"/>
                        <a:t> et construction</a:t>
                      </a:r>
                      <a:r>
                        <a:rPr lang="fr-FR" sz="1800" dirty="0"/>
                        <a:t>                                      ou</a:t>
                      </a:r>
                    </a:p>
                    <a:p>
                      <a:pPr marL="342900" indent="-342900">
                        <a:buFontTx/>
                        <a:buChar char="-"/>
                      </a:pPr>
                      <a:r>
                        <a:rPr lang="fr-FR" sz="1800" baseline="0" dirty="0"/>
                        <a:t>Énergie et environnement                                         ou</a:t>
                      </a:r>
                    </a:p>
                    <a:p>
                      <a:pPr marL="342900" indent="-342900">
                        <a:buFontTx/>
                        <a:buChar char="-"/>
                      </a:pPr>
                      <a:r>
                        <a:rPr lang="fr-FR" sz="1800" baseline="0" dirty="0"/>
                        <a:t>Innovation technologique et </a:t>
                      </a:r>
                      <a:r>
                        <a:rPr lang="fr-FR" sz="1800" baseline="0" dirty="0" err="1"/>
                        <a:t>éco-conception</a:t>
                      </a:r>
                      <a:r>
                        <a:rPr lang="fr-FR" sz="1800" baseline="0" dirty="0"/>
                        <a:t>         ou</a:t>
                      </a:r>
                    </a:p>
                    <a:p>
                      <a:pPr marL="342900" indent="-342900">
                        <a:buFontTx/>
                        <a:buChar char="-"/>
                      </a:pPr>
                      <a:r>
                        <a:rPr lang="fr-FR" sz="1800" baseline="0" dirty="0"/>
                        <a:t>Systèmes d’information et numérique</a:t>
                      </a:r>
                      <a:endParaRPr lang="fr-FR" sz="1800" dirty="0"/>
                    </a:p>
                  </a:txBody>
                  <a:tcPr marL="91446" marR="91446" marT="45725" marB="45725"/>
                </a:tc>
                <a:tc>
                  <a:txBody>
                    <a:bodyPr/>
                    <a:lstStyle/>
                    <a:p>
                      <a:pPr algn="ctr"/>
                      <a:r>
                        <a:rPr lang="fr-FR" sz="2400" dirty="0"/>
                        <a:t>-</a:t>
                      </a:r>
                    </a:p>
                  </a:txBody>
                  <a:tcPr marL="91446" marR="91446" marT="45725" marB="45725" anchor="ctr"/>
                </a:tc>
                <a:tc>
                  <a:txBody>
                    <a:bodyPr/>
                    <a:lstStyle/>
                    <a:p>
                      <a:pPr algn="ctr"/>
                      <a:r>
                        <a:rPr lang="fr-FR" sz="2000" baseline="0" dirty="0"/>
                        <a:t>12 h</a:t>
                      </a:r>
                      <a:endParaRPr lang="fr-FR" sz="2000" dirty="0"/>
                    </a:p>
                  </a:txBody>
                  <a:tcPr marL="91446" marR="91446" marT="45725" marB="45725" anchor="ctr"/>
                </a:tc>
                <a:extLst>
                  <a:ext uri="{0D108BD9-81ED-4DB2-BD59-A6C34878D82A}">
                    <a16:rowId xmlns:a16="http://schemas.microsoft.com/office/drawing/2014/main" val="10003"/>
                  </a:ext>
                </a:extLst>
              </a:tr>
              <a:tr h="396280">
                <a:tc>
                  <a:txBody>
                    <a:bodyPr/>
                    <a:lstStyle/>
                    <a:p>
                      <a:r>
                        <a:rPr lang="fr-FR" sz="2000" dirty="0"/>
                        <a:t>Physique-Chimie</a:t>
                      </a:r>
                      <a:r>
                        <a:rPr lang="fr-FR" sz="2000" baseline="0" dirty="0"/>
                        <a:t> et Mathématiques</a:t>
                      </a:r>
                      <a:endParaRPr lang="fr-FR" sz="2000" dirty="0"/>
                    </a:p>
                  </a:txBody>
                  <a:tcPr marL="91446" marR="91446" marT="45725" marB="45725"/>
                </a:tc>
                <a:tc>
                  <a:txBody>
                    <a:bodyPr/>
                    <a:lstStyle/>
                    <a:p>
                      <a:pPr algn="ctr"/>
                      <a:r>
                        <a:rPr lang="fr-FR" sz="2000" dirty="0"/>
                        <a:t>6 h</a:t>
                      </a:r>
                    </a:p>
                  </a:txBody>
                  <a:tcPr marL="91446" marR="91446" marT="45725" marB="45725" anchor="ctr"/>
                </a:tc>
                <a:tc>
                  <a:txBody>
                    <a:bodyPr/>
                    <a:lstStyle/>
                    <a:p>
                      <a:pPr algn="ctr"/>
                      <a:r>
                        <a:rPr lang="fr-FR" sz="2000" dirty="0"/>
                        <a:t>6 h</a:t>
                      </a:r>
                    </a:p>
                  </a:txBody>
                  <a:tcPr marL="91446" marR="91446" marT="45725" marB="45725" anchor="ctr"/>
                </a:tc>
                <a:extLst>
                  <a:ext uri="{0D108BD9-81ED-4DB2-BD59-A6C34878D82A}">
                    <a16:rowId xmlns:a16="http://schemas.microsoft.com/office/drawing/2014/main" val="10004"/>
                  </a:ext>
                </a:extLst>
              </a:tr>
              <a:tr h="396280">
                <a:tc>
                  <a:txBody>
                    <a:bodyPr/>
                    <a:lstStyle/>
                    <a:p>
                      <a:r>
                        <a:rPr lang="fr-FR" sz="2000" b="1" dirty="0">
                          <a:solidFill>
                            <a:schemeClr val="bg1"/>
                          </a:solidFill>
                        </a:rPr>
                        <a:t>Total</a:t>
                      </a:r>
                    </a:p>
                  </a:txBody>
                  <a:tcPr marL="91446" marR="91446" marT="45725" marB="45725">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18 h</a:t>
                      </a:r>
                    </a:p>
                  </a:txBody>
                  <a:tcPr marL="91446" marR="91446" marT="45725" marB="45725" anchor="ctr">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18 h</a:t>
                      </a:r>
                    </a:p>
                  </a:txBody>
                  <a:tcPr marL="91446" marR="91446" marT="45725" marB="45725" anchor="ctr">
                    <a:solidFill>
                      <a:schemeClr val="accent1">
                        <a:lumMod val="75000"/>
                      </a:schemeClr>
                    </a:solidFill>
                  </a:tcPr>
                </a:tc>
                <a:extLst>
                  <a:ext uri="{0D108BD9-81ED-4DB2-BD59-A6C34878D82A}">
                    <a16:rowId xmlns:a16="http://schemas.microsoft.com/office/drawing/2014/main" val="10005"/>
                  </a:ext>
                </a:extLst>
              </a:tr>
            </a:tbl>
          </a:graphicData>
        </a:graphic>
      </p:graphicFrame>
      <p:sp>
        <p:nvSpPr>
          <p:cNvPr id="45088" name="Rectangle 3">
            <a:extLst>
              <a:ext uri="{FF2B5EF4-FFF2-40B4-BE49-F238E27FC236}">
                <a16:creationId xmlns:a16="http://schemas.microsoft.com/office/drawing/2014/main" id="{93C8E128-2FA5-44CA-A944-F5FDD70183F4}"/>
              </a:ext>
            </a:extLst>
          </p:cNvPr>
          <p:cNvSpPr>
            <a:spLocks noChangeArrowheads="1"/>
          </p:cNvSpPr>
          <p:nvPr/>
        </p:nvSpPr>
        <p:spPr bwMode="auto">
          <a:xfrm>
            <a:off x="309563" y="985838"/>
            <a:ext cx="8583612"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
            </a:pPr>
            <a:r>
              <a:rPr lang="fr-FR" altLang="fr-FR" sz="1800"/>
              <a:t>Pour celles et ceux qui s’intéressent à l'industrie, à l’innovation technologique et à la transition énergétique, et qui souhaitent suivre une formation technologique polyvalente en vue d’une poursuite d’études. </a:t>
            </a:r>
            <a:r>
              <a:rPr lang="fr-FR" altLang="fr-FR" sz="1800" b="1"/>
              <a:t>Qualités souhaitées: </a:t>
            </a:r>
            <a:r>
              <a:rPr lang="fr-FR" altLang="fr-FR" sz="1800"/>
              <a:t>intérêts pour les manipulations, capacité à mener à bien des projets, sens de l’observation et de l’organisation, rigueur et méthode dans le travail</a:t>
            </a:r>
          </a:p>
          <a:p>
            <a:pPr eaLnBrk="1" hangingPunct="1">
              <a:spcBef>
                <a:spcPct val="0"/>
              </a:spcBef>
              <a:buFont typeface="Wingdings" panose="05000000000000000000" pitchFamily="2" charset="2"/>
              <a:buChar char="§"/>
            </a:pPr>
            <a:endParaRPr lang="fr-FR" altLang="fr-FR" sz="1800"/>
          </a:p>
          <a:p>
            <a:pPr eaLnBrk="1" hangingPunct="1">
              <a:spcBef>
                <a:spcPct val="0"/>
              </a:spcBef>
              <a:buFont typeface="Wingdings" panose="05000000000000000000" pitchFamily="2" charset="2"/>
              <a:buChar char="§"/>
            </a:pPr>
            <a:r>
              <a:rPr lang="fr-FR" altLang="fr-FR" sz="1800"/>
              <a:t>La série STI2D permet d'acquérir des </a:t>
            </a:r>
            <a:r>
              <a:rPr lang="fr-FR" altLang="fr-FR" sz="1800" b="1"/>
              <a:t>compétences technologiques</a:t>
            </a:r>
            <a:r>
              <a:rPr lang="fr-FR" altLang="fr-FR" sz="1800"/>
              <a:t> transversales à tous les domaines industriels, ainsi que des compétences approfondies dans un champ de spécialité.</a:t>
            </a:r>
          </a:p>
        </p:txBody>
      </p:sp>
      <p:sp>
        <p:nvSpPr>
          <p:cNvPr id="9" name="Rectangle 8">
            <a:extLst>
              <a:ext uri="{FF2B5EF4-FFF2-40B4-BE49-F238E27FC236}">
                <a16:creationId xmlns:a16="http://schemas.microsoft.com/office/drawing/2014/main" id="{47AD0C4A-BE67-4C67-90D8-E987DAF1E9E3}"/>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
        <p:nvSpPr>
          <p:cNvPr id="10" name="Rectangle 9">
            <a:extLst>
              <a:ext uri="{FF2B5EF4-FFF2-40B4-BE49-F238E27FC236}">
                <a16:creationId xmlns:a16="http://schemas.microsoft.com/office/drawing/2014/main" id="{903F125E-44A8-495B-BD4D-7233ED508413}"/>
              </a:ext>
            </a:extLst>
          </p:cNvPr>
          <p:cNvSpPr/>
          <p:nvPr/>
        </p:nvSpPr>
        <p:spPr>
          <a:xfrm>
            <a:off x="5495925" y="454025"/>
            <a:ext cx="3430588" cy="461963"/>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400" b="1" i="0" kern="0" dirty="0">
                <a:solidFill>
                  <a:prstClr val="white"/>
                </a:solidFill>
                <a:latin typeface="Arial Black" charset="0"/>
              </a:rPr>
              <a:t>la série STI2D</a:t>
            </a:r>
            <a:endParaRPr lang="fr-FR" sz="1400" i="0" kern="0" dirty="0">
              <a:solidFill>
                <a:sysClr val="windowText" lastClr="000000"/>
              </a:solidFill>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4461A9C-A2D3-4ABF-A5DF-5C46DF51AE95}"/>
              </a:ext>
            </a:extLst>
          </p:cNvPr>
          <p:cNvSpPr/>
          <p:nvPr/>
        </p:nvSpPr>
        <p:spPr>
          <a:xfrm>
            <a:off x="6704013" y="5229225"/>
            <a:ext cx="1871662" cy="1303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6" name="Rectangle 5">
            <a:extLst>
              <a:ext uri="{FF2B5EF4-FFF2-40B4-BE49-F238E27FC236}">
                <a16:creationId xmlns:a16="http://schemas.microsoft.com/office/drawing/2014/main" id="{D5B91A38-CDE1-4269-AEEB-0660620D8842}"/>
              </a:ext>
            </a:extLst>
          </p:cNvPr>
          <p:cNvSpPr/>
          <p:nvPr/>
        </p:nvSpPr>
        <p:spPr>
          <a:xfrm>
            <a:off x="6372225" y="3176588"/>
            <a:ext cx="2195513" cy="10144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4" name="Rectangle 3">
            <a:extLst>
              <a:ext uri="{FF2B5EF4-FFF2-40B4-BE49-F238E27FC236}">
                <a16:creationId xmlns:a16="http://schemas.microsoft.com/office/drawing/2014/main" id="{F6713CD6-30B8-4452-9354-AB69CC2E7D27}"/>
              </a:ext>
            </a:extLst>
          </p:cNvPr>
          <p:cNvSpPr/>
          <p:nvPr/>
        </p:nvSpPr>
        <p:spPr>
          <a:xfrm>
            <a:off x="444500" y="5387975"/>
            <a:ext cx="1663700" cy="11445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2" name="Rectangle 1">
            <a:extLst>
              <a:ext uri="{FF2B5EF4-FFF2-40B4-BE49-F238E27FC236}">
                <a16:creationId xmlns:a16="http://schemas.microsoft.com/office/drawing/2014/main" id="{FC6CC481-74F2-4B78-8316-97C507FCA33F}"/>
              </a:ext>
            </a:extLst>
          </p:cNvPr>
          <p:cNvSpPr/>
          <p:nvPr/>
        </p:nvSpPr>
        <p:spPr>
          <a:xfrm>
            <a:off x="436563" y="3192463"/>
            <a:ext cx="1735137" cy="8112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
        <p:nvSpPr>
          <p:cNvPr id="49158" name="AutoShape 1">
            <a:extLst>
              <a:ext uri="{FF2B5EF4-FFF2-40B4-BE49-F238E27FC236}">
                <a16:creationId xmlns:a16="http://schemas.microsoft.com/office/drawing/2014/main" id="{C45FA677-9944-4EAF-9C6D-22FB234FE787}"/>
              </a:ext>
            </a:extLst>
          </p:cNvPr>
          <p:cNvSpPr>
            <a:spLocks/>
          </p:cNvSpPr>
          <p:nvPr/>
        </p:nvSpPr>
        <p:spPr bwMode="auto">
          <a:xfrm rot="-5400000">
            <a:off x="8567738" y="6281738"/>
            <a:ext cx="576262" cy="57626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21600" y="21600"/>
                </a:lnTo>
                <a:lnTo>
                  <a:pt x="0" y="0"/>
                </a:lnTo>
                <a:lnTo>
                  <a:pt x="0" y="21600"/>
                </a:lnTo>
                <a:close/>
              </a:path>
            </a:pathLst>
          </a:cu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endParaRPr lang="fr-FR"/>
          </a:p>
        </p:txBody>
      </p:sp>
      <p:sp>
        <p:nvSpPr>
          <p:cNvPr id="49159" name="Rectangle 2">
            <a:extLst>
              <a:ext uri="{FF2B5EF4-FFF2-40B4-BE49-F238E27FC236}">
                <a16:creationId xmlns:a16="http://schemas.microsoft.com/office/drawing/2014/main" id="{7130C49B-A765-4DD9-8792-638C6A34D956}"/>
              </a:ext>
            </a:extLst>
          </p:cNvPr>
          <p:cNvSpPr>
            <a:spLocks/>
          </p:cNvSpPr>
          <p:nvPr/>
        </p:nvSpPr>
        <p:spPr bwMode="auto">
          <a:xfrm>
            <a:off x="7416800" y="6553200"/>
            <a:ext cx="12223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defTabSz="91281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91281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912813">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912813">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912813"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b="1" i="0">
                <a:solidFill>
                  <a:srgbClr val="969696"/>
                </a:solidFill>
                <a:ea typeface="MS PGothic" panose="020B0600070205080204" pitchFamily="34" charset="-128"/>
              </a:rPr>
              <a:t>Suivante</a:t>
            </a:r>
            <a:endParaRPr lang="fr-FR" altLang="fr-FR" sz="1800" i="0">
              <a:solidFill>
                <a:srgbClr val="000000"/>
              </a:solidFill>
              <a:ea typeface="MS PGothic" panose="020B0600070205080204" pitchFamily="34" charset="-128"/>
            </a:endParaRPr>
          </a:p>
        </p:txBody>
      </p:sp>
      <p:pic>
        <p:nvPicPr>
          <p:cNvPr id="49160" name="Picture 4" descr="image.png">
            <a:extLst>
              <a:ext uri="{FF2B5EF4-FFF2-40B4-BE49-F238E27FC236}">
                <a16:creationId xmlns:a16="http://schemas.microsoft.com/office/drawing/2014/main" id="{91D18DF3-EA51-49D1-94B4-FD59B731E3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9350" y="-60325"/>
            <a:ext cx="3160713"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61" name="Groupe 3">
            <a:extLst>
              <a:ext uri="{FF2B5EF4-FFF2-40B4-BE49-F238E27FC236}">
                <a16:creationId xmlns:a16="http://schemas.microsoft.com/office/drawing/2014/main" id="{EC9F9544-C85D-4A31-A0D5-EE93826D84A6}"/>
              </a:ext>
            </a:extLst>
          </p:cNvPr>
          <p:cNvGrpSpPr>
            <a:grpSpLocks/>
          </p:cNvGrpSpPr>
          <p:nvPr/>
        </p:nvGrpSpPr>
        <p:grpSpPr bwMode="auto">
          <a:xfrm>
            <a:off x="2646363" y="2762250"/>
            <a:ext cx="3582987" cy="4302125"/>
            <a:chOff x="2646363" y="2762250"/>
            <a:chExt cx="3582987" cy="4302125"/>
          </a:xfrm>
        </p:grpSpPr>
        <p:pic>
          <p:nvPicPr>
            <p:cNvPr id="49183" name="Picture 6" descr="C:\Users\user\Documents\My Dropbox\03-Développements\STI2D\Boule-grise.png">
              <a:extLst>
                <a:ext uri="{FF2B5EF4-FFF2-40B4-BE49-F238E27FC236}">
                  <a16:creationId xmlns:a16="http://schemas.microsoft.com/office/drawing/2014/main" id="{5E866175-8028-4D4B-9ADD-5F5FE955AD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6363" y="2762250"/>
              <a:ext cx="3582987"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4" name="Picture 7" descr="image.png">
              <a:extLst>
                <a:ext uri="{FF2B5EF4-FFF2-40B4-BE49-F238E27FC236}">
                  <a16:creationId xmlns:a16="http://schemas.microsoft.com/office/drawing/2014/main" id="{72CC1AD0-59A4-4899-8F79-9A6AF8521FE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1325" y="4364038"/>
              <a:ext cx="1639888"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5" name="Picture 8" descr="image.png">
              <a:extLst>
                <a:ext uri="{FF2B5EF4-FFF2-40B4-BE49-F238E27FC236}">
                  <a16:creationId xmlns:a16="http://schemas.microsoft.com/office/drawing/2014/main" id="{BCF973C1-8E99-4397-9E25-3CAB35460DE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71875" y="3176588"/>
              <a:ext cx="1633538"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6" name="Picture 9" descr="image.png">
              <a:extLst>
                <a:ext uri="{FF2B5EF4-FFF2-40B4-BE49-F238E27FC236}">
                  <a16:creationId xmlns:a16="http://schemas.microsoft.com/office/drawing/2014/main" id="{D64C9D0F-9D68-4633-B326-30F355A5F25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48150" y="4364038"/>
              <a:ext cx="1652588"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87" name="Picture 10" descr="C:\Users\user\Documents\My Dropbox\03-Développements\STI2D\Illustrations\tronc-commun.png">
              <a:extLst>
                <a:ext uri="{FF2B5EF4-FFF2-40B4-BE49-F238E27FC236}">
                  <a16:creationId xmlns:a16="http://schemas.microsoft.com/office/drawing/2014/main" id="{012DBF51-7BA8-49BC-BEDF-5D2F44F76E64}"/>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689350" y="5559425"/>
              <a:ext cx="1501775"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 name="Rectangle 37">
            <a:extLst>
              <a:ext uri="{FF2B5EF4-FFF2-40B4-BE49-F238E27FC236}">
                <a16:creationId xmlns:a16="http://schemas.microsoft.com/office/drawing/2014/main" id="{17DD69A6-39ED-4AED-8ED4-8C2B2C1793C5}"/>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grpSp>
        <p:nvGrpSpPr>
          <p:cNvPr id="49163" name="Group 11">
            <a:extLst>
              <a:ext uri="{FF2B5EF4-FFF2-40B4-BE49-F238E27FC236}">
                <a16:creationId xmlns:a16="http://schemas.microsoft.com/office/drawing/2014/main" id="{6656693E-408D-4113-AD34-280482AA0897}"/>
              </a:ext>
            </a:extLst>
          </p:cNvPr>
          <p:cNvGrpSpPr>
            <a:grpSpLocks/>
          </p:cNvGrpSpPr>
          <p:nvPr/>
        </p:nvGrpSpPr>
        <p:grpSpPr bwMode="auto">
          <a:xfrm>
            <a:off x="395288" y="3235325"/>
            <a:ext cx="8401050" cy="3216275"/>
            <a:chOff x="53975" y="71437"/>
            <a:chExt cx="8401051" cy="3216363"/>
          </a:xfrm>
        </p:grpSpPr>
        <p:sp>
          <p:nvSpPr>
            <p:cNvPr id="49168" name="AutoShape 12">
              <a:extLst>
                <a:ext uri="{FF2B5EF4-FFF2-40B4-BE49-F238E27FC236}">
                  <a16:creationId xmlns:a16="http://schemas.microsoft.com/office/drawing/2014/main" id="{CC58CDBF-E9A9-4A8D-83ED-B6F2CE8F8E8C}"/>
                </a:ext>
              </a:extLst>
            </p:cNvPr>
            <p:cNvSpPr>
              <a:spLocks/>
            </p:cNvSpPr>
            <p:nvPr/>
          </p:nvSpPr>
          <p:spPr bwMode="auto">
            <a:xfrm rot="-6058788">
              <a:off x="5290381" y="-66425"/>
              <a:ext cx="318331" cy="124612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7780"/>
                  </a:moveTo>
                  <a:lnTo>
                    <a:pt x="5400" y="17780"/>
                  </a:lnTo>
                  <a:lnTo>
                    <a:pt x="5400" y="0"/>
                  </a:lnTo>
                  <a:lnTo>
                    <a:pt x="16200" y="0"/>
                  </a:lnTo>
                  <a:lnTo>
                    <a:pt x="16200" y="17780"/>
                  </a:lnTo>
                  <a:lnTo>
                    <a:pt x="21600" y="17780"/>
                  </a:lnTo>
                  <a:lnTo>
                    <a:pt x="10800" y="21600"/>
                  </a:lnTo>
                  <a:lnTo>
                    <a:pt x="0" y="17780"/>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endParaRPr lang="fr-FR"/>
            </a:p>
          </p:txBody>
        </p:sp>
        <p:sp>
          <p:nvSpPr>
            <p:cNvPr id="49169" name="AutoShape 13">
              <a:extLst>
                <a:ext uri="{FF2B5EF4-FFF2-40B4-BE49-F238E27FC236}">
                  <a16:creationId xmlns:a16="http://schemas.microsoft.com/office/drawing/2014/main" id="{478BF9BF-322E-4383-900D-3AD1249E4C16}"/>
                </a:ext>
              </a:extLst>
            </p:cNvPr>
            <p:cNvSpPr>
              <a:spLocks/>
            </p:cNvSpPr>
            <p:nvPr/>
          </p:nvSpPr>
          <p:spPr bwMode="auto">
            <a:xfrm rot="5926450">
              <a:off x="2370096" y="-189572"/>
              <a:ext cx="347672" cy="147313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8817"/>
                  </a:moveTo>
                  <a:lnTo>
                    <a:pt x="5400" y="18817"/>
                  </a:lnTo>
                  <a:lnTo>
                    <a:pt x="5400" y="0"/>
                  </a:lnTo>
                  <a:lnTo>
                    <a:pt x="16200" y="0"/>
                  </a:lnTo>
                  <a:lnTo>
                    <a:pt x="16200" y="18817"/>
                  </a:lnTo>
                  <a:lnTo>
                    <a:pt x="21600" y="18817"/>
                  </a:lnTo>
                  <a:lnTo>
                    <a:pt x="10800" y="21600"/>
                  </a:lnTo>
                  <a:lnTo>
                    <a:pt x="0" y="18817"/>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endParaRPr lang="fr-FR"/>
            </a:p>
          </p:txBody>
        </p:sp>
        <p:sp>
          <p:nvSpPr>
            <p:cNvPr id="49170" name="AutoShape 15">
              <a:extLst>
                <a:ext uri="{FF2B5EF4-FFF2-40B4-BE49-F238E27FC236}">
                  <a16:creationId xmlns:a16="http://schemas.microsoft.com/office/drawing/2014/main" id="{3FD9201C-8DEE-432E-BCB7-B2163FBC9BC3}"/>
                </a:ext>
              </a:extLst>
            </p:cNvPr>
            <p:cNvSpPr>
              <a:spLocks/>
            </p:cNvSpPr>
            <p:nvPr/>
          </p:nvSpPr>
          <p:spPr bwMode="auto">
            <a:xfrm rot="4288563">
              <a:off x="2085039" y="1983743"/>
              <a:ext cx="330019" cy="99575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18189"/>
                  </a:moveTo>
                  <a:lnTo>
                    <a:pt x="5400" y="18189"/>
                  </a:lnTo>
                  <a:lnTo>
                    <a:pt x="5400" y="0"/>
                  </a:lnTo>
                  <a:lnTo>
                    <a:pt x="16200" y="0"/>
                  </a:lnTo>
                  <a:lnTo>
                    <a:pt x="16200" y="18189"/>
                  </a:lnTo>
                  <a:lnTo>
                    <a:pt x="21600" y="18189"/>
                  </a:lnTo>
                  <a:lnTo>
                    <a:pt x="10800" y="21600"/>
                  </a:lnTo>
                  <a:lnTo>
                    <a:pt x="0" y="18189"/>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45720" rIns="45720" anchor="ctr"/>
            <a:lstStyle/>
            <a:p>
              <a:endParaRPr lang="fr-FR"/>
            </a:p>
          </p:txBody>
        </p:sp>
        <p:grpSp>
          <p:nvGrpSpPr>
            <p:cNvPr id="49171" name="Group 16">
              <a:extLst>
                <a:ext uri="{FF2B5EF4-FFF2-40B4-BE49-F238E27FC236}">
                  <a16:creationId xmlns:a16="http://schemas.microsoft.com/office/drawing/2014/main" id="{EC88F2C9-B701-49FC-8B48-507B6AE383D8}"/>
                </a:ext>
              </a:extLst>
            </p:cNvPr>
            <p:cNvGrpSpPr>
              <a:grpSpLocks/>
            </p:cNvGrpSpPr>
            <p:nvPr/>
          </p:nvGrpSpPr>
          <p:grpSpPr bwMode="auto">
            <a:xfrm>
              <a:off x="5834063" y="161925"/>
              <a:ext cx="2620963" cy="938299"/>
              <a:chOff x="55563" y="69850"/>
              <a:chExt cx="2620963" cy="938299"/>
            </a:xfrm>
          </p:grpSpPr>
          <p:sp>
            <p:nvSpPr>
              <p:cNvPr id="49181" name="Rectangle 18">
                <a:extLst>
                  <a:ext uri="{FF2B5EF4-FFF2-40B4-BE49-F238E27FC236}">
                    <a16:creationId xmlns:a16="http://schemas.microsoft.com/office/drawing/2014/main" id="{0DE05A56-8135-4959-9D54-4A1FB0934EBC}"/>
                  </a:ext>
                </a:extLst>
              </p:cNvPr>
              <p:cNvSpPr>
                <a:spLocks/>
              </p:cNvSpPr>
              <p:nvPr/>
            </p:nvSpPr>
            <p:spPr bwMode="auto">
              <a:xfrm>
                <a:off x="55563" y="69850"/>
                <a:ext cx="26193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b="1" i="0">
                    <a:solidFill>
                      <a:srgbClr val="FFFFFF"/>
                    </a:solidFill>
                    <a:ea typeface="MS PGothic" panose="020B0600070205080204" pitchFamily="34" charset="-128"/>
                  </a:rPr>
                  <a:t>Innovation Technologique </a:t>
                </a:r>
                <a:br>
                  <a:rPr lang="fr-FR" altLang="fr-FR" sz="1400" b="1" i="0">
                    <a:solidFill>
                      <a:srgbClr val="FFFFFF"/>
                    </a:solidFill>
                    <a:ea typeface="MS PGothic" panose="020B0600070205080204" pitchFamily="34" charset="-128"/>
                  </a:rPr>
                </a:br>
                <a:r>
                  <a:rPr lang="fr-FR" altLang="fr-FR" sz="1400" b="1" i="0">
                    <a:solidFill>
                      <a:srgbClr val="FFFFFF"/>
                    </a:solidFill>
                    <a:ea typeface="MS PGothic" panose="020B0600070205080204" pitchFamily="34" charset="-128"/>
                  </a:rPr>
                  <a:t>et Eco Conception</a:t>
                </a:r>
                <a:endParaRPr lang="fr-FR" altLang="fr-FR" sz="1800" i="0">
                  <a:solidFill>
                    <a:srgbClr val="000000"/>
                  </a:solidFill>
                  <a:ea typeface="MS PGothic" panose="020B0600070205080204" pitchFamily="34" charset="-128"/>
                </a:endParaRPr>
              </a:p>
            </p:txBody>
          </p:sp>
          <p:sp>
            <p:nvSpPr>
              <p:cNvPr id="49182" name="Rectangle 19">
                <a:extLst>
                  <a:ext uri="{FF2B5EF4-FFF2-40B4-BE49-F238E27FC236}">
                    <a16:creationId xmlns:a16="http://schemas.microsoft.com/office/drawing/2014/main" id="{610CA9BB-E87A-4300-93FD-94085CF8CCF8}"/>
                  </a:ext>
                </a:extLst>
              </p:cNvPr>
              <p:cNvSpPr>
                <a:spLocks/>
              </p:cNvSpPr>
              <p:nvPr/>
            </p:nvSpPr>
            <p:spPr bwMode="auto">
              <a:xfrm>
                <a:off x="55563" y="638175"/>
                <a:ext cx="2620963"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038" tIns="46038" rIns="46038"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700"/>
                  </a:spcBef>
                  <a:buFontTx/>
                  <a:buNone/>
                </a:pPr>
                <a:endParaRPr lang="fr-FR" altLang="fr-FR" sz="1800" i="0">
                  <a:solidFill>
                    <a:srgbClr val="000000"/>
                  </a:solidFill>
                  <a:ea typeface="MS PGothic" panose="020B0600070205080204" pitchFamily="34" charset="-128"/>
                </a:endParaRPr>
              </a:p>
            </p:txBody>
          </p:sp>
        </p:grpSp>
        <p:grpSp>
          <p:nvGrpSpPr>
            <p:cNvPr id="49172" name="Group 20">
              <a:extLst>
                <a:ext uri="{FF2B5EF4-FFF2-40B4-BE49-F238E27FC236}">
                  <a16:creationId xmlns:a16="http://schemas.microsoft.com/office/drawing/2014/main" id="{E2CBE1E5-21DF-43F0-A49F-FA53FEB8E805}"/>
                </a:ext>
              </a:extLst>
            </p:cNvPr>
            <p:cNvGrpSpPr>
              <a:grpSpLocks/>
            </p:cNvGrpSpPr>
            <p:nvPr/>
          </p:nvGrpSpPr>
          <p:grpSpPr bwMode="auto">
            <a:xfrm>
              <a:off x="6254709" y="2272387"/>
              <a:ext cx="2184012" cy="593092"/>
              <a:chOff x="23772" y="559474"/>
              <a:chExt cx="2184011" cy="593091"/>
            </a:xfrm>
          </p:grpSpPr>
          <p:sp>
            <p:nvSpPr>
              <p:cNvPr id="49179" name="Rectangle 22">
                <a:extLst>
                  <a:ext uri="{FF2B5EF4-FFF2-40B4-BE49-F238E27FC236}">
                    <a16:creationId xmlns:a16="http://schemas.microsoft.com/office/drawing/2014/main" id="{E5B435A3-924E-4AD6-B304-237845D41F38}"/>
                  </a:ext>
                </a:extLst>
              </p:cNvPr>
              <p:cNvSpPr>
                <a:spLocks/>
              </p:cNvSpPr>
              <p:nvPr/>
            </p:nvSpPr>
            <p:spPr bwMode="auto">
              <a:xfrm>
                <a:off x="23772" y="559474"/>
                <a:ext cx="2158999"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b="1" i="0" dirty="0">
                    <a:solidFill>
                      <a:schemeClr val="accent2"/>
                    </a:solidFill>
                    <a:ea typeface="MS PGothic" panose="020B0600070205080204" pitchFamily="34" charset="-128"/>
                  </a:rPr>
                  <a:t>Systèmes d</a:t>
                </a:r>
                <a:r>
                  <a:rPr lang="fr-FR" altLang="fr-FR" sz="1400" b="1" i="0" dirty="0">
                    <a:solidFill>
                      <a:schemeClr val="accent2"/>
                    </a:solidFill>
                    <a:latin typeface="Arial" panose="020B0604020202020204" pitchFamily="34" charset="0"/>
                    <a:ea typeface="MS PGothic" panose="020B0600070205080204" pitchFamily="34" charset="-128"/>
                  </a:rPr>
                  <a:t>’I</a:t>
                </a:r>
                <a:r>
                  <a:rPr lang="fr-FR" altLang="ja-JP" sz="1400" b="1" i="0" dirty="0">
                    <a:solidFill>
                      <a:schemeClr val="accent2"/>
                    </a:solidFill>
                  </a:rPr>
                  <a:t>nformation</a:t>
                </a:r>
                <a:br>
                  <a:rPr lang="fr-FR" altLang="ja-JP" sz="1400" b="1" i="0" dirty="0">
                    <a:solidFill>
                      <a:schemeClr val="accent2"/>
                    </a:solidFill>
                  </a:rPr>
                </a:br>
                <a:r>
                  <a:rPr lang="fr-FR" altLang="ja-JP" sz="1400" b="1" i="0" dirty="0">
                    <a:solidFill>
                      <a:schemeClr val="accent2"/>
                    </a:solidFill>
                  </a:rPr>
                  <a:t> et Numériques</a:t>
                </a:r>
                <a:endParaRPr lang="fr-FR" altLang="fr-FR" sz="1800" i="0" dirty="0">
                  <a:solidFill>
                    <a:schemeClr val="accent2"/>
                  </a:solidFill>
                  <a:ea typeface="MS PGothic" panose="020B0600070205080204" pitchFamily="34" charset="-128"/>
                </a:endParaRPr>
              </a:p>
            </p:txBody>
          </p:sp>
          <p:sp>
            <p:nvSpPr>
              <p:cNvPr id="49180" name="Rectangle 23">
                <a:extLst>
                  <a:ext uri="{FF2B5EF4-FFF2-40B4-BE49-F238E27FC236}">
                    <a16:creationId xmlns:a16="http://schemas.microsoft.com/office/drawing/2014/main" id="{DE938D84-9A9B-4F25-B50D-61FA8FB1CE89}"/>
                  </a:ext>
                </a:extLst>
              </p:cNvPr>
              <p:cNvSpPr>
                <a:spLocks/>
              </p:cNvSpPr>
              <p:nvPr/>
            </p:nvSpPr>
            <p:spPr bwMode="auto">
              <a:xfrm>
                <a:off x="50372" y="782591"/>
                <a:ext cx="2157411"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038" tIns="46038" rIns="46038"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700"/>
                  </a:spcBef>
                  <a:buFontTx/>
                  <a:buNone/>
                </a:pPr>
                <a:endParaRPr lang="fr-FR" altLang="fr-FR" sz="1800" i="0">
                  <a:solidFill>
                    <a:srgbClr val="000000"/>
                  </a:solidFill>
                  <a:ea typeface="MS PGothic" panose="020B0600070205080204" pitchFamily="34" charset="-128"/>
                </a:endParaRPr>
              </a:p>
            </p:txBody>
          </p:sp>
        </p:grpSp>
        <p:grpSp>
          <p:nvGrpSpPr>
            <p:cNvPr id="49173" name="Group 24">
              <a:extLst>
                <a:ext uri="{FF2B5EF4-FFF2-40B4-BE49-F238E27FC236}">
                  <a16:creationId xmlns:a16="http://schemas.microsoft.com/office/drawing/2014/main" id="{42D46098-F8BE-4DF4-A2D6-037D473745D9}"/>
                </a:ext>
              </a:extLst>
            </p:cNvPr>
            <p:cNvGrpSpPr>
              <a:grpSpLocks/>
            </p:cNvGrpSpPr>
            <p:nvPr/>
          </p:nvGrpSpPr>
          <p:grpSpPr bwMode="auto">
            <a:xfrm>
              <a:off x="95250" y="2379663"/>
              <a:ext cx="1735137" cy="908137"/>
              <a:chOff x="52388" y="112713"/>
              <a:chExt cx="1735136" cy="908137"/>
            </a:xfrm>
          </p:grpSpPr>
          <p:sp>
            <p:nvSpPr>
              <p:cNvPr id="49177" name="Rectangle 26">
                <a:extLst>
                  <a:ext uri="{FF2B5EF4-FFF2-40B4-BE49-F238E27FC236}">
                    <a16:creationId xmlns:a16="http://schemas.microsoft.com/office/drawing/2014/main" id="{191DCF8F-BB91-4DCB-A54F-C06B677CE4EE}"/>
                  </a:ext>
                </a:extLst>
              </p:cNvPr>
              <p:cNvSpPr>
                <a:spLocks/>
              </p:cNvSpPr>
              <p:nvPr/>
            </p:nvSpPr>
            <p:spPr bwMode="auto">
              <a:xfrm>
                <a:off x="211138" y="112713"/>
                <a:ext cx="1417636"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b="1" i="0">
                    <a:solidFill>
                      <a:srgbClr val="FFFFFF"/>
                    </a:solidFill>
                    <a:ea typeface="MS PGothic" panose="020B0600070205080204" pitchFamily="34" charset="-128"/>
                  </a:rPr>
                  <a:t>Énergie et</a:t>
                </a:r>
              </a:p>
              <a:p>
                <a:pPr algn="ctr" eaLnBrk="1" hangingPunct="1">
                  <a:spcBef>
                    <a:spcPct val="0"/>
                  </a:spcBef>
                  <a:buFontTx/>
                  <a:buNone/>
                </a:pPr>
                <a:r>
                  <a:rPr lang="fr-FR" altLang="fr-FR" sz="1400" b="1" i="0">
                    <a:solidFill>
                      <a:srgbClr val="FFFFFF"/>
                    </a:solidFill>
                    <a:ea typeface="MS PGothic" panose="020B0600070205080204" pitchFamily="34" charset="-128"/>
                  </a:rPr>
                  <a:t>Environnement</a:t>
                </a:r>
                <a:endParaRPr lang="fr-FR" altLang="fr-FR" sz="1800" i="0">
                  <a:solidFill>
                    <a:srgbClr val="000000"/>
                  </a:solidFill>
                  <a:ea typeface="MS PGothic" panose="020B0600070205080204" pitchFamily="34" charset="-128"/>
                </a:endParaRPr>
              </a:p>
            </p:txBody>
          </p:sp>
          <p:sp>
            <p:nvSpPr>
              <p:cNvPr id="49178" name="Rectangle 27">
                <a:extLst>
                  <a:ext uri="{FF2B5EF4-FFF2-40B4-BE49-F238E27FC236}">
                    <a16:creationId xmlns:a16="http://schemas.microsoft.com/office/drawing/2014/main" id="{197D86BC-9914-4639-9D95-FF2D44554969}"/>
                  </a:ext>
                </a:extLst>
              </p:cNvPr>
              <p:cNvSpPr>
                <a:spLocks/>
              </p:cNvSpPr>
              <p:nvPr/>
            </p:nvSpPr>
            <p:spPr bwMode="auto">
              <a:xfrm>
                <a:off x="52388" y="650876"/>
                <a:ext cx="1735136"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038" tIns="46038" rIns="46038"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700"/>
                  </a:spcBef>
                  <a:buFontTx/>
                  <a:buNone/>
                </a:pPr>
                <a:endParaRPr lang="fr-FR" altLang="fr-FR" sz="1800" i="0">
                  <a:solidFill>
                    <a:srgbClr val="000000"/>
                  </a:solidFill>
                  <a:ea typeface="MS PGothic" panose="020B0600070205080204" pitchFamily="34" charset="-128"/>
                </a:endParaRPr>
              </a:p>
            </p:txBody>
          </p:sp>
        </p:grpSp>
        <p:grpSp>
          <p:nvGrpSpPr>
            <p:cNvPr id="49174" name="Group 28">
              <a:extLst>
                <a:ext uri="{FF2B5EF4-FFF2-40B4-BE49-F238E27FC236}">
                  <a16:creationId xmlns:a16="http://schemas.microsoft.com/office/drawing/2014/main" id="{A93066A9-5D63-4DAC-9CD7-A58DD68C6E35}"/>
                </a:ext>
              </a:extLst>
            </p:cNvPr>
            <p:cNvGrpSpPr>
              <a:grpSpLocks/>
            </p:cNvGrpSpPr>
            <p:nvPr/>
          </p:nvGrpSpPr>
          <p:grpSpPr bwMode="auto">
            <a:xfrm>
              <a:off x="53975" y="71437"/>
              <a:ext cx="1776412" cy="936712"/>
              <a:chOff x="53975" y="71437"/>
              <a:chExt cx="1776412" cy="936712"/>
            </a:xfrm>
          </p:grpSpPr>
          <p:sp>
            <p:nvSpPr>
              <p:cNvPr id="49175" name="Rectangle 30">
                <a:extLst>
                  <a:ext uri="{FF2B5EF4-FFF2-40B4-BE49-F238E27FC236}">
                    <a16:creationId xmlns:a16="http://schemas.microsoft.com/office/drawing/2014/main" id="{C1706AE2-B99E-4077-9980-501E7250C100}"/>
                  </a:ext>
                </a:extLst>
              </p:cNvPr>
              <p:cNvSpPr>
                <a:spLocks/>
              </p:cNvSpPr>
              <p:nvPr/>
            </p:nvSpPr>
            <p:spPr bwMode="auto">
              <a:xfrm>
                <a:off x="53975" y="71437"/>
                <a:ext cx="17764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b="1" i="0" dirty="0">
                    <a:solidFill>
                      <a:schemeClr val="accent2"/>
                    </a:solidFill>
                    <a:ea typeface="MS PGothic" panose="020B0600070205080204" pitchFamily="34" charset="-128"/>
                  </a:rPr>
                  <a:t>Architecture et </a:t>
                </a:r>
              </a:p>
              <a:p>
                <a:pPr algn="ctr" eaLnBrk="1" hangingPunct="1">
                  <a:spcBef>
                    <a:spcPct val="0"/>
                  </a:spcBef>
                  <a:buFontTx/>
                  <a:buNone/>
                </a:pPr>
                <a:r>
                  <a:rPr lang="fr-FR" altLang="fr-FR" sz="1400" b="1" i="0" dirty="0">
                    <a:solidFill>
                      <a:schemeClr val="accent2"/>
                    </a:solidFill>
                    <a:ea typeface="MS PGothic" panose="020B0600070205080204" pitchFamily="34" charset="-128"/>
                  </a:rPr>
                  <a:t>Construction</a:t>
                </a:r>
                <a:endParaRPr lang="fr-FR" altLang="fr-FR" sz="1800" i="0" dirty="0">
                  <a:solidFill>
                    <a:schemeClr val="accent2"/>
                  </a:solidFill>
                  <a:ea typeface="MS PGothic" panose="020B0600070205080204" pitchFamily="34" charset="-128"/>
                </a:endParaRPr>
              </a:p>
            </p:txBody>
          </p:sp>
          <p:sp>
            <p:nvSpPr>
              <p:cNvPr id="49176" name="Rectangle 31">
                <a:extLst>
                  <a:ext uri="{FF2B5EF4-FFF2-40B4-BE49-F238E27FC236}">
                    <a16:creationId xmlns:a16="http://schemas.microsoft.com/office/drawing/2014/main" id="{DCF58523-D69B-478D-BC4C-953162C5D1C8}"/>
                  </a:ext>
                </a:extLst>
              </p:cNvPr>
              <p:cNvSpPr>
                <a:spLocks/>
              </p:cNvSpPr>
              <p:nvPr/>
            </p:nvSpPr>
            <p:spPr bwMode="auto">
              <a:xfrm>
                <a:off x="53975" y="638175"/>
                <a:ext cx="1776412" cy="369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6038" tIns="46038" rIns="46038"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700"/>
                  </a:spcBef>
                  <a:buFontTx/>
                  <a:buNone/>
                </a:pPr>
                <a:endParaRPr lang="fr-FR" altLang="fr-FR" sz="1800" i="0">
                  <a:solidFill>
                    <a:srgbClr val="000000"/>
                  </a:solidFill>
                  <a:ea typeface="MS PGothic" panose="020B0600070205080204" pitchFamily="34" charset="-128"/>
                </a:endParaRPr>
              </a:p>
            </p:txBody>
          </p:sp>
        </p:grpSp>
      </p:grpSp>
      <p:sp>
        <p:nvSpPr>
          <p:cNvPr id="44" name="Rectangle 2">
            <a:extLst>
              <a:ext uri="{FF2B5EF4-FFF2-40B4-BE49-F238E27FC236}">
                <a16:creationId xmlns:a16="http://schemas.microsoft.com/office/drawing/2014/main" id="{13E8CB36-B3D8-4072-9220-0827E3FC592F}"/>
              </a:ext>
            </a:extLst>
          </p:cNvPr>
          <p:cNvSpPr txBox="1">
            <a:spLocks noChangeArrowheads="1"/>
          </p:cNvSpPr>
          <p:nvPr/>
        </p:nvSpPr>
        <p:spPr bwMode="auto">
          <a:xfrm>
            <a:off x="53114" y="1704978"/>
            <a:ext cx="9062466" cy="584775"/>
          </a:xfrm>
          <a:prstGeom prst="rect">
            <a:avLst/>
          </a:prstGeom>
          <a:solidFill>
            <a:schemeClr val="accent6"/>
          </a:solidFill>
          <a:ln/>
        </p:spPr>
        <p:style>
          <a:lnRef idx="0">
            <a:schemeClr val="accent3"/>
          </a:lnRef>
          <a:fillRef idx="3">
            <a:schemeClr val="accent3"/>
          </a:fillRef>
          <a:effectRef idx="3">
            <a:schemeClr val="accent3"/>
          </a:effectRef>
          <a:fontRef idx="minor">
            <a:schemeClr val="lt1"/>
          </a:fontRef>
        </p:style>
        <p:txBody>
          <a:bodyPr anchor="ctr">
            <a:spAutoFit/>
          </a:bodyPr>
          <a:lstStyle>
            <a:defPPr>
              <a:defRPr lang="fr-FR"/>
            </a:defPPr>
            <a:lvl1pPr algn="ctr" eaLnBrk="1" fontAlgn="auto" hangingPunct="1">
              <a:spcBef>
                <a:spcPts val="0"/>
              </a:spcBef>
              <a:spcAft>
                <a:spcPts val="0"/>
              </a:spcAft>
              <a:defRPr sz="1600" b="1" kern="0">
                <a:solidFill>
                  <a:prstClr val="white"/>
                </a:solidFill>
                <a:latin typeface="Arial Black" charset="0"/>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fr-FR" altLang="fr-FR" dirty="0"/>
              <a:t>Une classe de première unique et 1 enseignement spécifique au choix en terminale…</a:t>
            </a:r>
          </a:p>
        </p:txBody>
      </p:sp>
      <p:sp>
        <p:nvSpPr>
          <p:cNvPr id="8" name="Flèche droite 7">
            <a:extLst>
              <a:ext uri="{FF2B5EF4-FFF2-40B4-BE49-F238E27FC236}">
                <a16:creationId xmlns:a16="http://schemas.microsoft.com/office/drawing/2014/main" id="{75CBEF26-3126-4E45-A0F7-A40A3F48B43C}"/>
              </a:ext>
            </a:extLst>
          </p:cNvPr>
          <p:cNvSpPr/>
          <p:nvPr/>
        </p:nvSpPr>
        <p:spPr>
          <a:xfrm rot="984775">
            <a:off x="5842000" y="5430838"/>
            <a:ext cx="954088" cy="257175"/>
          </a:xfrm>
          <a:prstGeom prst="rightArrow">
            <a:avLst>
              <a:gd name="adj1" fmla="val 58217"/>
              <a:gd name="adj2"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4E13B380-88DE-4249-9348-439693514117}"/>
              </a:ext>
            </a:extLst>
          </p:cNvPr>
          <p:cNvSpPr>
            <a:spLocks noChangeArrowheads="1"/>
          </p:cNvSpPr>
          <p:nvPr/>
        </p:nvSpPr>
        <p:spPr bwMode="auto">
          <a:xfrm>
            <a:off x="165100" y="1196975"/>
            <a:ext cx="8890000" cy="1944688"/>
          </a:xfrm>
          <a:prstGeom prst="rect">
            <a:avLst/>
          </a:prstGeom>
          <a:noFill/>
          <a:ln>
            <a:noFill/>
          </a:ln>
          <a:effectLst/>
        </p:spPr>
        <p:txBody>
          <a:bodyPr lIns="92075" tIns="46038" rIns="92075" bIns="46038"/>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eaLnBrk="1" hangingPunct="1">
              <a:spcBef>
                <a:spcPct val="0"/>
              </a:spcBef>
              <a:buFont typeface="Arial" pitchFamily="34" charset="0"/>
              <a:buNone/>
              <a:defRPr/>
            </a:pPr>
            <a:endParaRPr lang="fr-FR" altLang="fr-FR" sz="2800" b="1" dirty="0">
              <a:effectLst>
                <a:outerShdw blurRad="38100" dist="38100" dir="2700000" algn="tl">
                  <a:srgbClr val="000000">
                    <a:alpha val="43137"/>
                  </a:srgbClr>
                </a:outerShdw>
              </a:effectLst>
            </a:endParaRPr>
          </a:p>
          <a:p>
            <a:pPr eaLnBrk="1" hangingPunct="1">
              <a:spcBef>
                <a:spcPct val="0"/>
              </a:spcBef>
              <a:buFont typeface="Wingdings" pitchFamily="2" charset="2"/>
              <a:buChar char="Ø"/>
              <a:defRPr/>
            </a:pPr>
            <a:r>
              <a:rPr lang="fr-FR" altLang="fr-FR" sz="1600" b="1" dirty="0"/>
              <a:t>Formations technologiques courtes (bac +2 ou +3) : </a:t>
            </a:r>
          </a:p>
          <a:p>
            <a:pPr marL="0" indent="0" eaLnBrk="1" hangingPunct="1">
              <a:spcBef>
                <a:spcPct val="0"/>
              </a:spcBef>
              <a:buFont typeface="Arial" pitchFamily="34" charset="0"/>
              <a:buNone/>
              <a:defRPr/>
            </a:pPr>
            <a:r>
              <a:rPr lang="fr-FR" altLang="fr-FR" sz="1600" b="1" i="0" dirty="0">
                <a:solidFill>
                  <a:schemeClr val="accent5">
                    <a:lumMod val="50000"/>
                  </a:schemeClr>
                </a:solidFill>
              </a:rPr>
              <a:t>Brevets de technicien supérieur (BTS) et </a:t>
            </a:r>
            <a:r>
              <a:rPr lang="fr-FR" altLang="fr-FR" sz="1600" b="1" i="0" dirty="0" err="1">
                <a:solidFill>
                  <a:schemeClr val="accent5">
                    <a:lumMod val="50000"/>
                  </a:schemeClr>
                </a:solidFill>
              </a:rPr>
              <a:t>Bachelors</a:t>
            </a:r>
            <a:r>
              <a:rPr lang="fr-FR" altLang="fr-FR" sz="1600" b="1" i="0" dirty="0">
                <a:solidFill>
                  <a:schemeClr val="accent5">
                    <a:lumMod val="50000"/>
                  </a:schemeClr>
                </a:solidFill>
              </a:rPr>
              <a:t> Universitaires de Technologie (BUT)</a:t>
            </a:r>
            <a:br>
              <a:rPr lang="fr-FR" altLang="fr-FR" sz="1600" b="1" dirty="0"/>
            </a:br>
            <a:r>
              <a:rPr lang="fr-FR" altLang="fr-FR" sz="1600" dirty="0">
                <a:solidFill>
                  <a:schemeClr val="accent1">
                    <a:lumMod val="75000"/>
                  </a:schemeClr>
                </a:solidFill>
                <a:cs typeface="Arial" charset="0"/>
              </a:rPr>
              <a:t>Aéronautique, informatique, électrotechnique, conception des produits industriels, génie industriel et maintenance, mesures physiques …</a:t>
            </a:r>
          </a:p>
          <a:p>
            <a:pPr marL="0" indent="0" eaLnBrk="1" hangingPunct="1">
              <a:spcBef>
                <a:spcPct val="0"/>
              </a:spcBef>
              <a:buFont typeface="Arial" pitchFamily="34" charset="0"/>
              <a:buNone/>
              <a:defRPr/>
            </a:pPr>
            <a:r>
              <a:rPr lang="fr-FR" altLang="fr-FR" sz="1600" i="0" dirty="0">
                <a:solidFill>
                  <a:schemeClr val="accent1">
                    <a:lumMod val="75000"/>
                  </a:schemeClr>
                </a:solidFill>
                <a:cs typeface="Arial" charset="0"/>
              </a:rPr>
              <a:t>Poursuite d’études possible en école d’ingénieurs, notamment </a:t>
            </a:r>
            <a:r>
              <a:rPr lang="fr-FR" altLang="fr-FR" sz="1600" dirty="0">
                <a:solidFill>
                  <a:schemeClr val="accent1">
                    <a:lumMod val="75000"/>
                  </a:schemeClr>
                </a:solidFill>
                <a:cs typeface="Arial" charset="0"/>
              </a:rPr>
              <a:t>via</a:t>
            </a:r>
            <a:r>
              <a:rPr lang="fr-FR" altLang="fr-FR" sz="1600" i="0" dirty="0">
                <a:solidFill>
                  <a:schemeClr val="accent1">
                    <a:lumMod val="75000"/>
                  </a:schemeClr>
                </a:solidFill>
                <a:cs typeface="Arial" charset="0"/>
              </a:rPr>
              <a:t> une classe prépa ATS en 1 an.</a:t>
            </a:r>
            <a:endParaRPr lang="fr-FR" altLang="fr-FR" sz="1700" i="0" dirty="0">
              <a:solidFill>
                <a:schemeClr val="accent1"/>
              </a:solidFill>
            </a:endParaRPr>
          </a:p>
        </p:txBody>
      </p:sp>
      <p:sp>
        <p:nvSpPr>
          <p:cNvPr id="53251" name="Rectangle 4">
            <a:extLst>
              <a:ext uri="{FF2B5EF4-FFF2-40B4-BE49-F238E27FC236}">
                <a16:creationId xmlns:a16="http://schemas.microsoft.com/office/drawing/2014/main" id="{BC9339D9-2C3C-4C40-BBBF-FFD312D4A600}"/>
              </a:ext>
            </a:extLst>
          </p:cNvPr>
          <p:cNvSpPr>
            <a:spLocks noChangeArrowheads="1"/>
          </p:cNvSpPr>
          <p:nvPr/>
        </p:nvSpPr>
        <p:spPr bwMode="auto">
          <a:xfrm>
            <a:off x="179388" y="3213100"/>
            <a:ext cx="460533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a:solidFill>
                  <a:srgbClr val="000000"/>
                </a:solidFill>
              </a:rPr>
              <a:t>Formations universitaires générales</a:t>
            </a:r>
            <a:br>
              <a:rPr lang="fr-FR" altLang="fr-FR" sz="1600">
                <a:solidFill>
                  <a:srgbClr val="000000"/>
                </a:solidFill>
              </a:rPr>
            </a:br>
            <a:r>
              <a:rPr lang="fr-FR" altLang="fr-FR" sz="1600">
                <a:solidFill>
                  <a:srgbClr val="000000"/>
                </a:solidFill>
              </a:rPr>
              <a:t>(1</a:t>
            </a:r>
            <a:r>
              <a:rPr lang="fr-FR" altLang="fr-FR" sz="1600" baseline="30000">
                <a:solidFill>
                  <a:srgbClr val="000000"/>
                </a:solidFill>
              </a:rPr>
              <a:t>ère</a:t>
            </a:r>
            <a:r>
              <a:rPr lang="fr-FR" altLang="fr-FR" sz="1600">
                <a:solidFill>
                  <a:srgbClr val="000000"/>
                </a:solidFill>
              </a:rPr>
              <a:t> année licence) </a:t>
            </a:r>
            <a:r>
              <a:rPr lang="fr-FR" altLang="fr-FR" sz="1400">
                <a:solidFill>
                  <a:srgbClr val="376092"/>
                </a:solidFill>
              </a:rPr>
              <a:t>sciences et technologies pour l’Ingénieur (électronique, automatique, mécanique...) ou génie des procédés (matériaux)</a:t>
            </a:r>
          </a:p>
        </p:txBody>
      </p:sp>
      <p:sp>
        <p:nvSpPr>
          <p:cNvPr id="53254" name="Rectangle 4">
            <a:extLst>
              <a:ext uri="{FF2B5EF4-FFF2-40B4-BE49-F238E27FC236}">
                <a16:creationId xmlns:a16="http://schemas.microsoft.com/office/drawing/2014/main" id="{AC0517FD-99C4-41E6-9936-27685DA6E29C}"/>
              </a:ext>
            </a:extLst>
          </p:cNvPr>
          <p:cNvSpPr>
            <a:spLocks noChangeArrowheads="1"/>
          </p:cNvSpPr>
          <p:nvPr/>
        </p:nvSpPr>
        <p:spPr bwMode="auto">
          <a:xfrm>
            <a:off x="179388" y="4221163"/>
            <a:ext cx="4605337"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a:solidFill>
                  <a:srgbClr val="000000"/>
                </a:solidFill>
              </a:rPr>
              <a:t>Ecoles d’Ingénieur post-bac en 5 ans</a:t>
            </a:r>
            <a:br>
              <a:rPr lang="fr-FR" altLang="fr-FR" sz="1600">
                <a:solidFill>
                  <a:srgbClr val="000000"/>
                </a:solidFill>
              </a:rPr>
            </a:br>
            <a:r>
              <a:rPr lang="fr-FR" altLang="fr-FR" sz="1400">
                <a:solidFill>
                  <a:srgbClr val="376092"/>
                </a:solidFill>
              </a:rPr>
              <a:t>UT (universités de technologie), ENI (écoles nationales d’ingénieurs), INSA (instituts des sciences appliquées), ESITC (écoles supérieures d’ingénieurs des travaux de la construction), etc.</a:t>
            </a:r>
            <a:endParaRPr lang="fr-FR" altLang="fr-FR" sz="1700">
              <a:solidFill>
                <a:schemeClr val="accent1"/>
              </a:solidFill>
            </a:endParaRPr>
          </a:p>
        </p:txBody>
      </p:sp>
      <p:sp>
        <p:nvSpPr>
          <p:cNvPr id="53255" name="Rectangle 4">
            <a:extLst>
              <a:ext uri="{FF2B5EF4-FFF2-40B4-BE49-F238E27FC236}">
                <a16:creationId xmlns:a16="http://schemas.microsoft.com/office/drawing/2014/main" id="{A421EDD7-A028-4762-BDBF-F3DBA60F1BE3}"/>
              </a:ext>
            </a:extLst>
          </p:cNvPr>
          <p:cNvSpPr>
            <a:spLocks noChangeArrowheads="1"/>
          </p:cNvSpPr>
          <p:nvPr/>
        </p:nvSpPr>
        <p:spPr bwMode="auto">
          <a:xfrm>
            <a:off x="179388" y="5462588"/>
            <a:ext cx="460533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dirty="0">
                <a:solidFill>
                  <a:srgbClr val="000000"/>
                </a:solidFill>
              </a:rPr>
              <a:t>Préparations aux grandes écoles</a:t>
            </a:r>
            <a:br>
              <a:rPr lang="fr-FR" altLang="fr-FR" sz="1600" dirty="0">
                <a:solidFill>
                  <a:srgbClr val="000000"/>
                </a:solidFill>
              </a:rPr>
            </a:br>
            <a:r>
              <a:rPr lang="fr-FR" altLang="fr-FR" sz="1400" dirty="0">
                <a:solidFill>
                  <a:srgbClr val="376092"/>
                </a:solidFill>
              </a:rPr>
              <a:t>CPGE TSI (Technologie et Sciences Industrielles)</a:t>
            </a:r>
            <a:endParaRPr lang="fr-FR" altLang="fr-FR" sz="1700" dirty="0">
              <a:solidFill>
                <a:schemeClr val="accent1"/>
              </a:solidFill>
            </a:endParaRPr>
          </a:p>
        </p:txBody>
      </p:sp>
      <p:sp>
        <p:nvSpPr>
          <p:cNvPr id="15" name="Ellipse 14">
            <a:hlinkClick r:id="rId3" action="ppaction://hlinksldjump" tooltip="Cliquez pour une présentation du Bac STI2D"/>
            <a:extLst>
              <a:ext uri="{FF2B5EF4-FFF2-40B4-BE49-F238E27FC236}">
                <a16:creationId xmlns:a16="http://schemas.microsoft.com/office/drawing/2014/main" id="{A2233E03-32F9-4F2C-8239-E91DED469F50}"/>
              </a:ext>
            </a:extLst>
          </p:cNvPr>
          <p:cNvSpPr/>
          <p:nvPr/>
        </p:nvSpPr>
        <p:spPr>
          <a:xfrm>
            <a:off x="6911988" y="-272040"/>
            <a:ext cx="1800200" cy="1572262"/>
          </a:xfrm>
          <a:prstGeom prst="ellipse">
            <a:avLst/>
          </a:prstGeom>
          <a:solidFill>
            <a:schemeClr val="tx2">
              <a:lumMod val="50000"/>
            </a:schemeClr>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fr-FR" sz="2000" dirty="0"/>
              <a:t>BAC</a:t>
            </a:r>
            <a:br>
              <a:rPr lang="fr-FR" sz="2000" dirty="0"/>
            </a:br>
            <a:r>
              <a:rPr lang="fr-FR" sz="2000" b="1" dirty="0"/>
              <a:t>STI2D</a:t>
            </a:r>
          </a:p>
        </p:txBody>
      </p:sp>
      <p:sp>
        <p:nvSpPr>
          <p:cNvPr id="10" name="ZoneTexte 1">
            <a:extLst>
              <a:ext uri="{FF2B5EF4-FFF2-40B4-BE49-F238E27FC236}">
                <a16:creationId xmlns:a16="http://schemas.microsoft.com/office/drawing/2014/main" id="{842A16BD-AC35-4764-A53E-DA658B7CC076}"/>
              </a:ext>
            </a:extLst>
          </p:cNvPr>
          <p:cNvSpPr txBox="1">
            <a:spLocks noChangeArrowheads="1"/>
          </p:cNvSpPr>
          <p:nvPr/>
        </p:nvSpPr>
        <p:spPr bwMode="auto">
          <a:xfrm>
            <a:off x="179388" y="784909"/>
            <a:ext cx="6567140" cy="646331"/>
          </a:xfrm>
          <a:prstGeom prst="rect">
            <a:avLst/>
          </a:prstGeom>
          <a:solidFill>
            <a:schemeClr val="accent6"/>
          </a:solidFill>
          <a:ln/>
        </p:spPr>
        <p:style>
          <a:lnRef idx="0">
            <a:schemeClr val="accent3"/>
          </a:lnRef>
          <a:fillRef idx="3">
            <a:schemeClr val="accent3"/>
          </a:fillRef>
          <a:effectRef idx="3">
            <a:schemeClr val="accent3"/>
          </a:effectRef>
          <a:fontRef idx="minor">
            <a:schemeClr val="lt1"/>
          </a:fontRef>
        </p:style>
        <p:txBody>
          <a:bodyPr anchor="ctr">
            <a:spAutoFit/>
          </a:bodyPr>
          <a:lstStyle>
            <a:defPPr>
              <a:defRPr lang="fr-FR"/>
            </a:defPPr>
            <a:lvl1pPr algn="ctr" eaLnBrk="1" fontAlgn="auto" hangingPunct="1">
              <a:spcBef>
                <a:spcPts val="0"/>
              </a:spcBef>
              <a:spcAft>
                <a:spcPts val="0"/>
              </a:spcAft>
              <a:defRPr sz="1600" b="1" kern="0">
                <a:solidFill>
                  <a:prstClr val="white"/>
                </a:solidFill>
                <a:latin typeface="Arial Black" charset="0"/>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fr-FR" altLang="fr-FR" sz="2000" dirty="0"/>
              <a:t>Poursuites d’études</a:t>
            </a:r>
          </a:p>
          <a:p>
            <a:pPr>
              <a:defRPr/>
            </a:pPr>
            <a:r>
              <a:rPr lang="fr-FR" altLang="fr-FR" dirty="0"/>
              <a:t> </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B1E1B0A-BD5F-48D8-B573-1BF198AB4709}"/>
              </a:ext>
            </a:extLst>
          </p:cNvPr>
          <p:cNvSpPr/>
          <p:nvPr/>
        </p:nvSpPr>
        <p:spPr>
          <a:xfrm>
            <a:off x="5673725" y="0"/>
            <a:ext cx="3430588" cy="461963"/>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400" b="1" i="0" kern="0" dirty="0">
                <a:solidFill>
                  <a:prstClr val="white"/>
                </a:solidFill>
                <a:latin typeface="Arial Black" charset="0"/>
              </a:rPr>
              <a:t>la série ST2S</a:t>
            </a:r>
            <a:endParaRPr lang="fr-FR" sz="1400" i="0" kern="0" dirty="0">
              <a:solidFill>
                <a:sysClr val="windowText" lastClr="000000"/>
              </a:solidFill>
            </a:endParaRPr>
          </a:p>
        </p:txBody>
      </p:sp>
      <p:graphicFrame>
        <p:nvGraphicFramePr>
          <p:cNvPr id="2" name="Tableau 1">
            <a:extLst>
              <a:ext uri="{FF2B5EF4-FFF2-40B4-BE49-F238E27FC236}">
                <a16:creationId xmlns:a16="http://schemas.microsoft.com/office/drawing/2014/main" id="{3C2F84B9-AD04-4713-93CF-365A2754D154}"/>
              </a:ext>
            </a:extLst>
          </p:cNvPr>
          <p:cNvGraphicFramePr>
            <a:graphicFrameLocks noGrp="1"/>
          </p:cNvGraphicFramePr>
          <p:nvPr>
            <p:extLst>
              <p:ext uri="{D42A27DB-BD31-4B8C-83A1-F6EECF244321}">
                <p14:modId xmlns:p14="http://schemas.microsoft.com/office/powerpoint/2010/main" val="4266628620"/>
              </p:ext>
            </p:extLst>
          </p:nvPr>
        </p:nvGraphicFramePr>
        <p:xfrm>
          <a:off x="309563" y="3943350"/>
          <a:ext cx="8512175" cy="2438400"/>
        </p:xfrm>
        <a:graphic>
          <a:graphicData uri="http://schemas.openxmlformats.org/drawingml/2006/table">
            <a:tbl>
              <a:tblPr firstRow="1" bandRow="1">
                <a:tableStyleId>{5C22544A-7EE6-4342-B048-85BDC9FD1C3A}</a:tableStyleId>
              </a:tblPr>
              <a:tblGrid>
                <a:gridCol w="5487657">
                  <a:extLst>
                    <a:ext uri="{9D8B030D-6E8A-4147-A177-3AD203B41FA5}">
                      <a16:colId xmlns:a16="http://schemas.microsoft.com/office/drawing/2014/main" val="20000"/>
                    </a:ext>
                  </a:extLst>
                </a:gridCol>
                <a:gridCol w="1512259">
                  <a:extLst>
                    <a:ext uri="{9D8B030D-6E8A-4147-A177-3AD203B41FA5}">
                      <a16:colId xmlns:a16="http://schemas.microsoft.com/office/drawing/2014/main" val="20001"/>
                    </a:ext>
                  </a:extLst>
                </a:gridCol>
                <a:gridCol w="1512259">
                  <a:extLst>
                    <a:ext uri="{9D8B030D-6E8A-4147-A177-3AD203B41FA5}">
                      <a16:colId xmlns:a16="http://schemas.microsoft.com/office/drawing/2014/main" val="20002"/>
                    </a:ext>
                  </a:extLst>
                </a:gridCol>
              </a:tblGrid>
              <a:tr h="370840">
                <a:tc>
                  <a:txBody>
                    <a:bodyPr/>
                    <a:lstStyle/>
                    <a:p>
                      <a:r>
                        <a:rPr lang="fr-FR" sz="2000" dirty="0"/>
                        <a:t>Enseignement</a:t>
                      </a:r>
                    </a:p>
                  </a:txBody>
                  <a:tcPr marL="91446" marR="91446"/>
                </a:tc>
                <a:tc>
                  <a:txBody>
                    <a:bodyPr/>
                    <a:lstStyle/>
                    <a:p>
                      <a:r>
                        <a:rPr lang="fr-FR" sz="2000" dirty="0"/>
                        <a:t>Horaires 1</a:t>
                      </a:r>
                      <a:r>
                        <a:rPr lang="fr-FR" sz="2000" baseline="30000" dirty="0"/>
                        <a:t>ère</a:t>
                      </a:r>
                      <a:r>
                        <a:rPr lang="fr-FR" sz="2000" dirty="0"/>
                        <a:t> </a:t>
                      </a:r>
                    </a:p>
                  </a:txBody>
                  <a:tcPr marL="91446" marR="91446"/>
                </a:tc>
                <a:tc>
                  <a:txBody>
                    <a:bodyPr/>
                    <a:lstStyle/>
                    <a:p>
                      <a:r>
                        <a:rPr lang="fr-FR" sz="2000" dirty="0"/>
                        <a:t>Horaires T</a:t>
                      </a:r>
                      <a:r>
                        <a:rPr lang="fr-FR" sz="2000" baseline="30000" dirty="0"/>
                        <a:t>ale</a:t>
                      </a:r>
                      <a:r>
                        <a:rPr lang="fr-FR" sz="2000" dirty="0"/>
                        <a:t> </a:t>
                      </a:r>
                    </a:p>
                  </a:txBody>
                  <a:tcPr marL="91446" marR="91446"/>
                </a:tc>
                <a:extLst>
                  <a:ext uri="{0D108BD9-81ED-4DB2-BD59-A6C34878D82A}">
                    <a16:rowId xmlns:a16="http://schemas.microsoft.com/office/drawing/2014/main" val="10000"/>
                  </a:ext>
                </a:extLst>
              </a:tr>
              <a:tr h="370840">
                <a:tc>
                  <a:txBody>
                    <a:bodyPr/>
                    <a:lstStyle/>
                    <a:p>
                      <a:r>
                        <a:rPr lang="fr-FR" sz="2000" dirty="0"/>
                        <a:t>Physique-Chimie pour la santé</a:t>
                      </a:r>
                    </a:p>
                  </a:txBody>
                  <a:tcPr marL="91446" marR="91446"/>
                </a:tc>
                <a:tc>
                  <a:txBody>
                    <a:bodyPr/>
                    <a:lstStyle/>
                    <a:p>
                      <a:pPr algn="ctr"/>
                      <a:r>
                        <a:rPr lang="fr-FR" sz="2000" dirty="0"/>
                        <a:t>3 h</a:t>
                      </a:r>
                    </a:p>
                  </a:txBody>
                  <a:tcPr marL="91446" marR="91446" anchor="ctr"/>
                </a:tc>
                <a:tc>
                  <a:txBody>
                    <a:bodyPr/>
                    <a:lstStyle/>
                    <a:p>
                      <a:pPr algn="ctr"/>
                      <a:r>
                        <a:rPr lang="fr-FR" sz="2000" dirty="0"/>
                        <a:t>-</a:t>
                      </a:r>
                    </a:p>
                  </a:txBody>
                  <a:tcPr marL="91446" marR="91446" anchor="ctr"/>
                </a:tc>
                <a:extLst>
                  <a:ext uri="{0D108BD9-81ED-4DB2-BD59-A6C34878D82A}">
                    <a16:rowId xmlns:a16="http://schemas.microsoft.com/office/drawing/2014/main" val="10001"/>
                  </a:ext>
                </a:extLst>
              </a:tr>
              <a:tr h="370840">
                <a:tc>
                  <a:txBody>
                    <a:bodyPr/>
                    <a:lstStyle/>
                    <a:p>
                      <a:r>
                        <a:rPr lang="fr-FR" sz="2000" dirty="0"/>
                        <a:t>Biologie et physiopathologie humaine</a:t>
                      </a:r>
                    </a:p>
                  </a:txBody>
                  <a:tcPr marL="91446" marR="91446"/>
                </a:tc>
                <a:tc>
                  <a:txBody>
                    <a:bodyPr/>
                    <a:lstStyle/>
                    <a:p>
                      <a:pPr algn="ctr"/>
                      <a:r>
                        <a:rPr lang="fr-FR" sz="2000" dirty="0"/>
                        <a:t>5 h</a:t>
                      </a:r>
                    </a:p>
                  </a:txBody>
                  <a:tcPr marL="91446" marR="91446" anchor="ctr"/>
                </a:tc>
                <a:tc>
                  <a:txBody>
                    <a:bodyPr/>
                    <a:lstStyle/>
                    <a:p>
                      <a:pPr algn="ctr"/>
                      <a:r>
                        <a:rPr lang="fr-FR" sz="2000" dirty="0"/>
                        <a:t>-</a:t>
                      </a:r>
                    </a:p>
                  </a:txBody>
                  <a:tcPr marL="91446" marR="91446" anchor="ct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dirty="0"/>
                        <a:t>Chimie, Biologie et physiopathologie humaine</a:t>
                      </a:r>
                    </a:p>
                  </a:txBody>
                  <a:tcPr marL="91446" marR="91446"/>
                </a:tc>
                <a:tc>
                  <a:txBody>
                    <a:bodyPr/>
                    <a:lstStyle/>
                    <a:p>
                      <a:pPr algn="ctr"/>
                      <a:r>
                        <a:rPr lang="fr-FR" sz="2400" dirty="0"/>
                        <a:t>-</a:t>
                      </a:r>
                    </a:p>
                  </a:txBody>
                  <a:tcPr marL="91446" marR="91446" anchor="ctr"/>
                </a:tc>
                <a:tc>
                  <a:txBody>
                    <a:bodyPr/>
                    <a:lstStyle/>
                    <a:p>
                      <a:pPr algn="ctr"/>
                      <a:r>
                        <a:rPr lang="fr-FR" sz="2000" baseline="0" dirty="0"/>
                        <a:t>8 h</a:t>
                      </a:r>
                      <a:endParaRPr lang="fr-FR" sz="2000" dirty="0"/>
                    </a:p>
                  </a:txBody>
                  <a:tcPr marL="91446" marR="91446" anchor="ctr"/>
                </a:tc>
                <a:extLst>
                  <a:ext uri="{0D108BD9-81ED-4DB2-BD59-A6C34878D82A}">
                    <a16:rowId xmlns:a16="http://schemas.microsoft.com/office/drawing/2014/main" val="10003"/>
                  </a:ext>
                </a:extLst>
              </a:tr>
              <a:tr h="370840">
                <a:tc>
                  <a:txBody>
                    <a:bodyPr/>
                    <a:lstStyle/>
                    <a:p>
                      <a:r>
                        <a:rPr lang="fr-FR" sz="2000" dirty="0"/>
                        <a:t>Sciences et techniques</a:t>
                      </a:r>
                      <a:r>
                        <a:rPr lang="fr-FR" sz="2000" baseline="0" dirty="0"/>
                        <a:t> sanitaires et sociales</a:t>
                      </a:r>
                      <a:endParaRPr lang="fr-FR" sz="2000" dirty="0"/>
                    </a:p>
                  </a:txBody>
                  <a:tcPr marL="91446" marR="91446"/>
                </a:tc>
                <a:tc>
                  <a:txBody>
                    <a:bodyPr/>
                    <a:lstStyle/>
                    <a:p>
                      <a:pPr algn="ctr"/>
                      <a:r>
                        <a:rPr lang="fr-FR" sz="2000" dirty="0"/>
                        <a:t>7 h</a:t>
                      </a:r>
                    </a:p>
                  </a:txBody>
                  <a:tcPr marL="91446" marR="91446" anchor="ctr"/>
                </a:tc>
                <a:tc>
                  <a:txBody>
                    <a:bodyPr/>
                    <a:lstStyle/>
                    <a:p>
                      <a:pPr algn="ctr"/>
                      <a:r>
                        <a:rPr lang="fr-FR" sz="2000" dirty="0"/>
                        <a:t>8 h</a:t>
                      </a:r>
                    </a:p>
                  </a:txBody>
                  <a:tcPr marL="91446" marR="91446" anchor="ctr"/>
                </a:tc>
                <a:extLst>
                  <a:ext uri="{0D108BD9-81ED-4DB2-BD59-A6C34878D82A}">
                    <a16:rowId xmlns:a16="http://schemas.microsoft.com/office/drawing/2014/main" val="10004"/>
                  </a:ext>
                </a:extLst>
              </a:tr>
              <a:tr h="370840">
                <a:tc>
                  <a:txBody>
                    <a:bodyPr/>
                    <a:lstStyle/>
                    <a:p>
                      <a:r>
                        <a:rPr lang="fr-FR" sz="2000" b="1" dirty="0">
                          <a:solidFill>
                            <a:schemeClr val="bg1"/>
                          </a:solidFill>
                        </a:rPr>
                        <a:t>Total</a:t>
                      </a:r>
                    </a:p>
                  </a:txBody>
                  <a:tcPr marL="91446" marR="91446">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15 h</a:t>
                      </a:r>
                    </a:p>
                  </a:txBody>
                  <a:tcPr marL="91446" marR="91446" anchor="ctr">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16 h</a:t>
                      </a:r>
                    </a:p>
                  </a:txBody>
                  <a:tcPr marL="91446" marR="91446" anchor="ctr">
                    <a:solidFill>
                      <a:schemeClr val="accent1">
                        <a:lumMod val="75000"/>
                      </a:schemeClr>
                    </a:solidFill>
                  </a:tcPr>
                </a:tc>
                <a:extLst>
                  <a:ext uri="{0D108BD9-81ED-4DB2-BD59-A6C34878D82A}">
                    <a16:rowId xmlns:a16="http://schemas.microsoft.com/office/drawing/2014/main" val="10005"/>
                  </a:ext>
                </a:extLst>
              </a:tr>
            </a:tbl>
          </a:graphicData>
        </a:graphic>
      </p:graphicFrame>
      <p:sp>
        <p:nvSpPr>
          <p:cNvPr id="57377" name="Rectangle 2">
            <a:extLst>
              <a:ext uri="{FF2B5EF4-FFF2-40B4-BE49-F238E27FC236}">
                <a16:creationId xmlns:a16="http://schemas.microsoft.com/office/drawing/2014/main" id="{44C6AF42-D2A6-4F8F-BA3A-03295F6C27A0}"/>
              </a:ext>
            </a:extLst>
          </p:cNvPr>
          <p:cNvSpPr>
            <a:spLocks noChangeArrowheads="1"/>
          </p:cNvSpPr>
          <p:nvPr/>
        </p:nvSpPr>
        <p:spPr bwMode="auto">
          <a:xfrm>
            <a:off x="165100" y="1614488"/>
            <a:ext cx="8774113"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
            </a:pPr>
            <a:r>
              <a:rPr lang="fr-FR" altLang="fr-FR" sz="1800"/>
              <a:t>Cette série s’adresse aux élèves intéressés par les relations humaines et le travail sanitaire et social. </a:t>
            </a:r>
            <a:r>
              <a:rPr lang="fr-FR" altLang="fr-FR" sz="1800" b="1"/>
              <a:t>Qualités souhaitées : </a:t>
            </a:r>
            <a:r>
              <a:rPr lang="fr-FR" altLang="fr-FR" sz="1800"/>
              <a:t>autonomie, esprit d’initiative, sens du contact, aptitude à communiquer et à travailler en équipe.</a:t>
            </a:r>
          </a:p>
          <a:p>
            <a:pPr eaLnBrk="1" hangingPunct="1">
              <a:spcBef>
                <a:spcPct val="0"/>
              </a:spcBef>
              <a:buFont typeface="Wingdings" panose="05000000000000000000" pitchFamily="2" charset="2"/>
              <a:buChar char="§"/>
            </a:pPr>
            <a:endParaRPr lang="fr-FR" altLang="fr-FR" sz="1800"/>
          </a:p>
          <a:p>
            <a:pPr eaLnBrk="1" hangingPunct="1">
              <a:spcBef>
                <a:spcPct val="0"/>
              </a:spcBef>
              <a:buFont typeface="Wingdings" panose="05000000000000000000" pitchFamily="2" charset="2"/>
              <a:buChar char="§"/>
            </a:pPr>
            <a:r>
              <a:rPr lang="fr-FR" altLang="fr-FR" sz="1800"/>
              <a:t>La biologie humaine, la connaissance psychologique des individus et des groupes, l’étude des faits sociaux et des problèmes de santé, les institutions sanitaires et sociales… constituent les </a:t>
            </a:r>
            <a:r>
              <a:rPr lang="fr-FR" altLang="fr-FR" sz="1800" b="1"/>
              <a:t>enseignements dominants</a:t>
            </a:r>
            <a:r>
              <a:rPr lang="fr-FR" altLang="fr-FR" sz="1800"/>
              <a:t> de cette série.</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C4B29E88-B523-4920-8343-E8F4EA86022C}"/>
              </a:ext>
            </a:extLst>
          </p:cNvPr>
          <p:cNvSpPr>
            <a:spLocks noChangeArrowheads="1"/>
          </p:cNvSpPr>
          <p:nvPr/>
        </p:nvSpPr>
        <p:spPr bwMode="auto">
          <a:xfrm>
            <a:off x="254000" y="1452951"/>
            <a:ext cx="8890000" cy="1800225"/>
          </a:xfrm>
          <a:prstGeom prst="rect">
            <a:avLst/>
          </a:prstGeom>
          <a:noFill/>
          <a:ln>
            <a:noFill/>
          </a:ln>
          <a:effectLst/>
        </p:spPr>
        <p:txBody>
          <a:bodyPr lIns="92075" tIns="46038" rIns="92075" bIns="46038"/>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eaLnBrk="1" hangingPunct="1">
              <a:spcBef>
                <a:spcPct val="0"/>
              </a:spcBef>
              <a:buFont typeface="Arial" pitchFamily="34" charset="0"/>
              <a:buNone/>
              <a:defRPr/>
            </a:pPr>
            <a:endParaRPr lang="fr-FR" altLang="fr-FR" sz="2800" b="1" dirty="0">
              <a:effectLst>
                <a:outerShdw blurRad="38100" dist="38100" dir="2700000" algn="tl">
                  <a:srgbClr val="000000">
                    <a:alpha val="43137"/>
                  </a:srgbClr>
                </a:outerShdw>
              </a:effectLst>
            </a:endParaRPr>
          </a:p>
          <a:p>
            <a:pPr eaLnBrk="1" hangingPunct="1">
              <a:spcBef>
                <a:spcPct val="0"/>
              </a:spcBef>
              <a:buFont typeface="Wingdings" pitchFamily="2" charset="2"/>
              <a:buChar char="Ø"/>
              <a:defRPr/>
            </a:pPr>
            <a:r>
              <a:rPr lang="fr-FR" altLang="fr-FR" sz="1600" b="1" dirty="0"/>
              <a:t>Formations technologiques courtes (bac +2ou +3) : </a:t>
            </a:r>
          </a:p>
          <a:p>
            <a:pPr marL="0" indent="0" eaLnBrk="1" hangingPunct="1">
              <a:spcBef>
                <a:spcPct val="0"/>
              </a:spcBef>
              <a:buFont typeface="Arial" pitchFamily="34" charset="0"/>
              <a:buNone/>
              <a:defRPr/>
            </a:pPr>
            <a:r>
              <a:rPr lang="fr-FR" altLang="fr-FR" sz="1600" b="1" i="0" dirty="0">
                <a:solidFill>
                  <a:schemeClr val="accent5">
                    <a:lumMod val="50000"/>
                  </a:schemeClr>
                </a:solidFill>
              </a:rPr>
              <a:t>Brevets de technicien supérieur (BTS) et </a:t>
            </a:r>
            <a:r>
              <a:rPr lang="fr-FR" altLang="fr-FR" sz="1600" b="1" i="0" dirty="0" err="1">
                <a:solidFill>
                  <a:schemeClr val="accent5">
                    <a:lumMod val="50000"/>
                  </a:schemeClr>
                </a:solidFill>
              </a:rPr>
              <a:t>Bachelors</a:t>
            </a:r>
            <a:r>
              <a:rPr lang="fr-FR" altLang="fr-FR" sz="1600" b="1" i="0" dirty="0">
                <a:solidFill>
                  <a:schemeClr val="accent5">
                    <a:lumMod val="50000"/>
                  </a:schemeClr>
                </a:solidFill>
              </a:rPr>
              <a:t> Universitaires de Technologie (BUT)</a:t>
            </a:r>
            <a:br>
              <a:rPr lang="fr-FR" altLang="fr-FR" sz="1600" b="1" dirty="0"/>
            </a:br>
            <a:r>
              <a:rPr lang="fr-FR" sz="1600" dirty="0">
                <a:solidFill>
                  <a:srgbClr val="4F81BD">
                    <a:lumMod val="75000"/>
                  </a:srgbClr>
                </a:solidFill>
                <a:cs typeface="Arial" charset="0"/>
              </a:rPr>
              <a:t>économie sociale et familiale, service et prestations des services sanitaires et sociaux, analyse de biologie médicale, diététique, esthétique-cosmétique, carrières sociales (éducation spécialisée, assistance sociale, animation, etc.)…</a:t>
            </a:r>
            <a:br>
              <a:rPr lang="fr-FR" altLang="fr-FR" sz="1600" dirty="0">
                <a:solidFill>
                  <a:schemeClr val="accent1"/>
                </a:solidFill>
              </a:rPr>
            </a:br>
            <a:endParaRPr lang="fr-FR" altLang="fr-FR" sz="1700" dirty="0">
              <a:solidFill>
                <a:schemeClr val="accent1"/>
              </a:solidFill>
            </a:endParaRPr>
          </a:p>
        </p:txBody>
      </p:sp>
      <p:sp>
        <p:nvSpPr>
          <p:cNvPr id="10" name="Rectangle 4">
            <a:extLst>
              <a:ext uri="{FF2B5EF4-FFF2-40B4-BE49-F238E27FC236}">
                <a16:creationId xmlns:a16="http://schemas.microsoft.com/office/drawing/2014/main" id="{DBA57275-9847-426D-89E7-D8B51AC38232}"/>
              </a:ext>
            </a:extLst>
          </p:cNvPr>
          <p:cNvSpPr>
            <a:spLocks noChangeArrowheads="1"/>
          </p:cNvSpPr>
          <p:nvPr/>
        </p:nvSpPr>
        <p:spPr bwMode="auto">
          <a:xfrm>
            <a:off x="142875" y="3213100"/>
            <a:ext cx="5224463" cy="1152525"/>
          </a:xfrm>
          <a:prstGeom prst="rect">
            <a:avLst/>
          </a:prstGeom>
          <a:noFill/>
          <a:ln>
            <a:noFill/>
          </a:ln>
          <a:effectLst/>
        </p:spPr>
        <p:txBody>
          <a:bodyPr lIns="92075" tIns="46038" rIns="92075" bIns="46038"/>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buFont typeface="Wingdings" pitchFamily="2" charset="2"/>
              <a:buChar char="Ø"/>
              <a:defRPr/>
            </a:pPr>
            <a:r>
              <a:rPr lang="fr-FR" sz="1700" b="1" dirty="0">
                <a:cs typeface="Arial" charset="0"/>
              </a:rPr>
              <a:t>Formations des écoles spécialisées </a:t>
            </a:r>
            <a:r>
              <a:rPr lang="fr-FR" sz="1700" dirty="0">
                <a:cs typeface="Arial" charset="0"/>
              </a:rPr>
              <a:t>du secteur paramédical et social </a:t>
            </a:r>
            <a:br>
              <a:rPr lang="fr-FR" sz="1700" dirty="0">
                <a:cs typeface="Arial" charset="0"/>
              </a:rPr>
            </a:br>
            <a:r>
              <a:rPr lang="fr-FR" sz="1600" dirty="0">
                <a:solidFill>
                  <a:schemeClr val="accent1">
                    <a:lumMod val="75000"/>
                  </a:schemeClr>
                </a:solidFill>
                <a:cs typeface="Arial" charset="0"/>
              </a:rPr>
              <a:t>éducation spécialisée, éducation de jeunes enfants, assistance de service social, infirmerie, etc.</a:t>
            </a:r>
          </a:p>
        </p:txBody>
      </p:sp>
      <p:sp>
        <p:nvSpPr>
          <p:cNvPr id="61446" name="Rectangle 4">
            <a:extLst>
              <a:ext uri="{FF2B5EF4-FFF2-40B4-BE49-F238E27FC236}">
                <a16:creationId xmlns:a16="http://schemas.microsoft.com/office/drawing/2014/main" id="{B00E7294-A3FD-4F52-9C98-398133DCC4C9}"/>
              </a:ext>
            </a:extLst>
          </p:cNvPr>
          <p:cNvSpPr>
            <a:spLocks noChangeArrowheads="1"/>
          </p:cNvSpPr>
          <p:nvPr/>
        </p:nvSpPr>
        <p:spPr bwMode="auto">
          <a:xfrm>
            <a:off x="165100" y="4365625"/>
            <a:ext cx="5151438"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Wingdings" panose="05000000000000000000" pitchFamily="2" charset="2"/>
              <a:buChar char="Ø"/>
            </a:pPr>
            <a:r>
              <a:rPr lang="fr-FR" altLang="fr-FR" sz="1700" b="1"/>
              <a:t>Formation et concours secrétaire médicale</a:t>
            </a:r>
            <a:endParaRPr lang="fr-FR" altLang="fr-FR" sz="1700">
              <a:solidFill>
                <a:schemeClr val="accent1"/>
              </a:solidFill>
            </a:endParaRPr>
          </a:p>
        </p:txBody>
      </p:sp>
      <p:sp>
        <p:nvSpPr>
          <p:cNvPr id="13" name="Rectangle 4">
            <a:extLst>
              <a:ext uri="{FF2B5EF4-FFF2-40B4-BE49-F238E27FC236}">
                <a16:creationId xmlns:a16="http://schemas.microsoft.com/office/drawing/2014/main" id="{3E9F7F5C-543F-43C0-81D9-1ECB15DA9F18}"/>
              </a:ext>
            </a:extLst>
          </p:cNvPr>
          <p:cNvSpPr>
            <a:spLocks noChangeArrowheads="1"/>
          </p:cNvSpPr>
          <p:nvPr/>
        </p:nvSpPr>
        <p:spPr bwMode="auto">
          <a:xfrm>
            <a:off x="165100" y="4802188"/>
            <a:ext cx="5414963" cy="1727200"/>
          </a:xfrm>
          <a:prstGeom prst="rect">
            <a:avLst/>
          </a:prstGeom>
          <a:noFill/>
          <a:ln>
            <a:noFill/>
          </a:ln>
          <a:effectLst/>
        </p:spPr>
        <p:txBody>
          <a:bodyPr lIns="92075" tIns="46038" rIns="92075" bIns="46038"/>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buFont typeface="Wingdings" pitchFamily="2" charset="2"/>
              <a:buChar char="Ø"/>
              <a:defRPr/>
            </a:pPr>
            <a:r>
              <a:rPr lang="fr-FR" sz="1700" b="1" dirty="0">
                <a:cs typeface="Arial" charset="0"/>
              </a:rPr>
              <a:t>Formations universitaires générales </a:t>
            </a:r>
            <a:br>
              <a:rPr lang="fr-FR" sz="1700" dirty="0">
                <a:cs typeface="Arial" charset="0"/>
              </a:rPr>
            </a:br>
            <a:r>
              <a:rPr lang="fr-FR" sz="1700" dirty="0">
                <a:cs typeface="Arial" charset="0"/>
              </a:rPr>
              <a:t>(1ère année licence) </a:t>
            </a:r>
            <a:r>
              <a:rPr lang="fr-FR" sz="1600" dirty="0">
                <a:solidFill>
                  <a:schemeClr val="accent1">
                    <a:lumMod val="75000"/>
                  </a:schemeClr>
                </a:solidFill>
                <a:cs typeface="Arial" charset="0"/>
              </a:rPr>
              <a:t>sanitaire et sociale, éventuellement psychologie, sociologie et administration économique et sociale</a:t>
            </a:r>
            <a:endParaRPr lang="fr-FR" altLang="fr-FR" sz="1700" dirty="0">
              <a:solidFill>
                <a:schemeClr val="accent1"/>
              </a:solidFill>
            </a:endParaRPr>
          </a:p>
        </p:txBody>
      </p:sp>
      <p:sp>
        <p:nvSpPr>
          <p:cNvPr id="15" name="Ellipse 14">
            <a:extLst>
              <a:ext uri="{FF2B5EF4-FFF2-40B4-BE49-F238E27FC236}">
                <a16:creationId xmlns:a16="http://schemas.microsoft.com/office/drawing/2014/main" id="{2AC1B352-063D-48EA-B819-BF3BE442DC05}"/>
              </a:ext>
            </a:extLst>
          </p:cNvPr>
          <p:cNvSpPr/>
          <p:nvPr/>
        </p:nvSpPr>
        <p:spPr>
          <a:xfrm>
            <a:off x="7032514" y="-243309"/>
            <a:ext cx="1960936" cy="1656184"/>
          </a:xfrm>
          <a:prstGeom prst="ellipse">
            <a:avLst/>
          </a:prstGeom>
          <a:solidFill>
            <a:schemeClr val="bg1">
              <a:lumMod val="50000"/>
            </a:schemeClr>
          </a:solidFill>
          <a:ln w="34925">
            <a:solidFill>
              <a:srgbClr val="FFFFFF"/>
            </a:solidFill>
          </a:ln>
          <a:effectLst>
            <a:glow rad="101600">
              <a:schemeClr val="accent1">
                <a:satMod val="175000"/>
                <a:alpha val="40000"/>
              </a:schemeClr>
            </a:glow>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fr-FR" sz="3200" dirty="0">
                <a:solidFill>
                  <a:schemeClr val="accent6">
                    <a:lumMod val="60000"/>
                    <a:lumOff val="40000"/>
                  </a:schemeClr>
                </a:solidFill>
              </a:rPr>
              <a:t>BAC </a:t>
            </a:r>
            <a:r>
              <a:rPr lang="fr-FR" sz="4800" b="1" dirty="0">
                <a:solidFill>
                  <a:schemeClr val="accent6">
                    <a:lumMod val="60000"/>
                    <a:lumOff val="40000"/>
                  </a:schemeClr>
                </a:solidFill>
              </a:rPr>
              <a:t>ST2S</a:t>
            </a:r>
          </a:p>
        </p:txBody>
      </p:sp>
      <p:sp>
        <p:nvSpPr>
          <p:cNvPr id="11" name="ZoneTexte 1">
            <a:extLst>
              <a:ext uri="{FF2B5EF4-FFF2-40B4-BE49-F238E27FC236}">
                <a16:creationId xmlns:a16="http://schemas.microsoft.com/office/drawing/2014/main" id="{BAFBF45A-CA0F-44D4-B0EC-6FC7268B0136}"/>
              </a:ext>
            </a:extLst>
          </p:cNvPr>
          <p:cNvSpPr txBox="1">
            <a:spLocks noChangeArrowheads="1"/>
          </p:cNvSpPr>
          <p:nvPr/>
        </p:nvSpPr>
        <p:spPr bwMode="auto">
          <a:xfrm>
            <a:off x="81980" y="943786"/>
            <a:ext cx="6567140" cy="646331"/>
          </a:xfrm>
          <a:prstGeom prst="rect">
            <a:avLst/>
          </a:prstGeom>
          <a:solidFill>
            <a:schemeClr val="accent6"/>
          </a:solidFill>
          <a:ln/>
        </p:spPr>
        <p:style>
          <a:lnRef idx="0">
            <a:schemeClr val="accent3"/>
          </a:lnRef>
          <a:fillRef idx="3">
            <a:schemeClr val="accent3"/>
          </a:fillRef>
          <a:effectRef idx="3">
            <a:schemeClr val="accent3"/>
          </a:effectRef>
          <a:fontRef idx="minor">
            <a:schemeClr val="lt1"/>
          </a:fontRef>
        </p:style>
        <p:txBody>
          <a:bodyPr anchor="ctr">
            <a:spAutoFit/>
          </a:bodyPr>
          <a:lstStyle>
            <a:defPPr>
              <a:defRPr lang="fr-FR"/>
            </a:defPPr>
            <a:lvl1pPr algn="ctr" eaLnBrk="1" fontAlgn="auto" hangingPunct="1">
              <a:spcBef>
                <a:spcPts val="0"/>
              </a:spcBef>
              <a:spcAft>
                <a:spcPts val="0"/>
              </a:spcAft>
              <a:defRPr sz="1600" b="1" kern="0">
                <a:solidFill>
                  <a:prstClr val="white"/>
                </a:solidFill>
                <a:latin typeface="Arial Black" charset="0"/>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fr-FR" altLang="fr-FR" sz="2000" dirty="0"/>
              <a:t>Poursuites d’études</a:t>
            </a:r>
          </a:p>
          <a:p>
            <a:pPr>
              <a:defRPr/>
            </a:pPr>
            <a:r>
              <a:rPr lang="fr-FR" altLang="fr-FR" dirty="0"/>
              <a:t> </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7FE9A81-9680-4C98-AE1A-A22A92EAD08B}"/>
              </a:ext>
            </a:extLst>
          </p:cNvPr>
          <p:cNvSpPr/>
          <p:nvPr/>
        </p:nvSpPr>
        <p:spPr>
          <a:xfrm>
            <a:off x="5237163" y="792163"/>
            <a:ext cx="3430587" cy="461962"/>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400" b="1" i="0" kern="0" dirty="0">
                <a:solidFill>
                  <a:prstClr val="white"/>
                </a:solidFill>
                <a:latin typeface="Arial Black" charset="0"/>
              </a:rPr>
              <a:t>la série STL</a:t>
            </a:r>
            <a:endParaRPr lang="fr-FR" sz="1400" i="0" kern="0" dirty="0">
              <a:solidFill>
                <a:sysClr val="windowText" lastClr="000000"/>
              </a:solidFill>
            </a:endParaRPr>
          </a:p>
        </p:txBody>
      </p:sp>
      <p:graphicFrame>
        <p:nvGraphicFramePr>
          <p:cNvPr id="2" name="Tableau 1">
            <a:extLst>
              <a:ext uri="{FF2B5EF4-FFF2-40B4-BE49-F238E27FC236}">
                <a16:creationId xmlns:a16="http://schemas.microsoft.com/office/drawing/2014/main" id="{2E069D46-03E9-44D9-BD52-8DD36D314C7D}"/>
              </a:ext>
            </a:extLst>
          </p:cNvPr>
          <p:cNvGraphicFramePr>
            <a:graphicFrameLocks noGrp="1"/>
          </p:cNvGraphicFramePr>
          <p:nvPr/>
        </p:nvGraphicFramePr>
        <p:xfrm>
          <a:off x="309563" y="3860800"/>
          <a:ext cx="8512175" cy="2865438"/>
        </p:xfrm>
        <a:graphic>
          <a:graphicData uri="http://schemas.openxmlformats.org/drawingml/2006/table">
            <a:tbl>
              <a:tblPr firstRow="1" bandRow="1">
                <a:tableStyleId>{5C22544A-7EE6-4342-B048-85BDC9FD1C3A}</a:tableStyleId>
              </a:tblPr>
              <a:tblGrid>
                <a:gridCol w="5487657">
                  <a:extLst>
                    <a:ext uri="{9D8B030D-6E8A-4147-A177-3AD203B41FA5}">
                      <a16:colId xmlns:a16="http://schemas.microsoft.com/office/drawing/2014/main" val="20000"/>
                    </a:ext>
                  </a:extLst>
                </a:gridCol>
                <a:gridCol w="1512259">
                  <a:extLst>
                    <a:ext uri="{9D8B030D-6E8A-4147-A177-3AD203B41FA5}">
                      <a16:colId xmlns:a16="http://schemas.microsoft.com/office/drawing/2014/main" val="20001"/>
                    </a:ext>
                  </a:extLst>
                </a:gridCol>
                <a:gridCol w="1512259">
                  <a:extLst>
                    <a:ext uri="{9D8B030D-6E8A-4147-A177-3AD203B41FA5}">
                      <a16:colId xmlns:a16="http://schemas.microsoft.com/office/drawing/2014/main" val="20002"/>
                    </a:ext>
                  </a:extLst>
                </a:gridCol>
              </a:tblGrid>
              <a:tr h="396284">
                <a:tc>
                  <a:txBody>
                    <a:bodyPr/>
                    <a:lstStyle/>
                    <a:p>
                      <a:r>
                        <a:rPr lang="fr-FR" sz="2000" dirty="0"/>
                        <a:t>Enseignement</a:t>
                      </a:r>
                    </a:p>
                  </a:txBody>
                  <a:tcPr marL="91446" marR="91446" marT="45725" marB="45725"/>
                </a:tc>
                <a:tc>
                  <a:txBody>
                    <a:bodyPr/>
                    <a:lstStyle/>
                    <a:p>
                      <a:r>
                        <a:rPr lang="fr-FR" sz="2000" dirty="0"/>
                        <a:t>Horaires 1</a:t>
                      </a:r>
                      <a:r>
                        <a:rPr lang="fr-FR" sz="2000" baseline="30000" dirty="0"/>
                        <a:t>re</a:t>
                      </a:r>
                      <a:r>
                        <a:rPr lang="fr-FR" sz="2000" dirty="0"/>
                        <a:t> </a:t>
                      </a:r>
                    </a:p>
                  </a:txBody>
                  <a:tcPr marL="91446" marR="91446" marT="45725" marB="45725"/>
                </a:tc>
                <a:tc>
                  <a:txBody>
                    <a:bodyPr/>
                    <a:lstStyle/>
                    <a:p>
                      <a:r>
                        <a:rPr lang="fr-FR" sz="2000" dirty="0"/>
                        <a:t>Horaires T</a:t>
                      </a:r>
                      <a:r>
                        <a:rPr lang="fr-FR" sz="2000" baseline="30000" dirty="0"/>
                        <a:t>ale</a:t>
                      </a:r>
                      <a:r>
                        <a:rPr lang="fr-FR" sz="2000" dirty="0"/>
                        <a:t> </a:t>
                      </a:r>
                    </a:p>
                  </a:txBody>
                  <a:tcPr marL="91446" marR="91446" marT="45725" marB="45725"/>
                </a:tc>
                <a:extLst>
                  <a:ext uri="{0D108BD9-81ED-4DB2-BD59-A6C34878D82A}">
                    <a16:rowId xmlns:a16="http://schemas.microsoft.com/office/drawing/2014/main" val="10000"/>
                  </a:ext>
                </a:extLst>
              </a:tr>
              <a:tr h="396284">
                <a:tc>
                  <a:txBody>
                    <a:bodyPr/>
                    <a:lstStyle/>
                    <a:p>
                      <a:r>
                        <a:rPr lang="fr-FR" sz="2000" dirty="0"/>
                        <a:t>Physique-Chimie et</a:t>
                      </a:r>
                      <a:r>
                        <a:rPr lang="fr-FR" sz="2000" baseline="0" dirty="0"/>
                        <a:t> Mathématiques</a:t>
                      </a:r>
                      <a:endParaRPr lang="fr-FR" sz="2000" dirty="0"/>
                    </a:p>
                  </a:txBody>
                  <a:tcPr marL="91446" marR="91446" marT="45725" marB="45725"/>
                </a:tc>
                <a:tc>
                  <a:txBody>
                    <a:bodyPr/>
                    <a:lstStyle/>
                    <a:p>
                      <a:pPr algn="ctr"/>
                      <a:r>
                        <a:rPr lang="fr-FR" sz="2000" dirty="0"/>
                        <a:t>5 h</a:t>
                      </a:r>
                    </a:p>
                  </a:txBody>
                  <a:tcPr marL="91446" marR="91446" marT="45725" marB="45725" anchor="ctr"/>
                </a:tc>
                <a:tc>
                  <a:txBody>
                    <a:bodyPr/>
                    <a:lstStyle/>
                    <a:p>
                      <a:pPr algn="ctr"/>
                      <a:r>
                        <a:rPr lang="fr-FR" sz="2000" dirty="0"/>
                        <a:t>5</a:t>
                      </a:r>
                      <a:r>
                        <a:rPr lang="fr-FR" sz="2000" baseline="0" dirty="0"/>
                        <a:t> h</a:t>
                      </a:r>
                      <a:endParaRPr lang="fr-FR" sz="2000" dirty="0"/>
                    </a:p>
                  </a:txBody>
                  <a:tcPr marL="91446" marR="91446" marT="45725" marB="45725" anchor="ctr"/>
                </a:tc>
                <a:extLst>
                  <a:ext uri="{0D108BD9-81ED-4DB2-BD59-A6C34878D82A}">
                    <a16:rowId xmlns:a16="http://schemas.microsoft.com/office/drawing/2014/main" val="10001"/>
                  </a:ext>
                </a:extLst>
              </a:tr>
              <a:tr h="396284">
                <a:tc>
                  <a:txBody>
                    <a:bodyPr/>
                    <a:lstStyle/>
                    <a:p>
                      <a:r>
                        <a:rPr lang="fr-FR" sz="2000" dirty="0"/>
                        <a:t>Biochimie - Biologie</a:t>
                      </a:r>
                    </a:p>
                  </a:txBody>
                  <a:tcPr marL="91446" marR="91446" marT="45725" marB="45725"/>
                </a:tc>
                <a:tc>
                  <a:txBody>
                    <a:bodyPr/>
                    <a:lstStyle/>
                    <a:p>
                      <a:pPr algn="ctr"/>
                      <a:r>
                        <a:rPr lang="fr-FR" sz="2000" dirty="0"/>
                        <a:t>4 h</a:t>
                      </a:r>
                    </a:p>
                  </a:txBody>
                  <a:tcPr marL="91446" marR="91446" marT="45725" marB="45725" anchor="ctr"/>
                </a:tc>
                <a:tc>
                  <a:txBody>
                    <a:bodyPr/>
                    <a:lstStyle/>
                    <a:p>
                      <a:pPr algn="ctr"/>
                      <a:r>
                        <a:rPr lang="fr-FR" sz="2000" dirty="0"/>
                        <a:t>-</a:t>
                      </a:r>
                    </a:p>
                  </a:txBody>
                  <a:tcPr marL="91446" marR="91446" marT="45725" marB="45725" anchor="ctr"/>
                </a:tc>
                <a:extLst>
                  <a:ext uri="{0D108BD9-81ED-4DB2-BD59-A6C34878D82A}">
                    <a16:rowId xmlns:a16="http://schemas.microsoft.com/office/drawing/2014/main" val="10002"/>
                  </a:ext>
                </a:extLst>
              </a:tr>
              <a:tr h="640151">
                <a:tc>
                  <a:txBody>
                    <a:bodyPr/>
                    <a:lstStyle/>
                    <a:p>
                      <a:pPr marL="342900" indent="-342900">
                        <a:buFontTx/>
                        <a:buChar char="-"/>
                      </a:pPr>
                      <a:r>
                        <a:rPr lang="fr-FR" sz="1800" dirty="0"/>
                        <a:t>Biotechnologie                                                       ou</a:t>
                      </a:r>
                    </a:p>
                    <a:p>
                      <a:pPr marL="342900" indent="-342900">
                        <a:buFontTx/>
                        <a:buChar char="-"/>
                      </a:pPr>
                      <a:r>
                        <a:rPr lang="fr-FR" sz="1800" baseline="0" dirty="0"/>
                        <a:t>Sciences physiques et chimiques en laboratoire</a:t>
                      </a:r>
                      <a:endParaRPr lang="fr-FR" sz="1800" dirty="0"/>
                    </a:p>
                  </a:txBody>
                  <a:tcPr marL="91446" marR="91446" marT="45725" marB="45725"/>
                </a:tc>
                <a:tc>
                  <a:txBody>
                    <a:bodyPr/>
                    <a:lstStyle/>
                    <a:p>
                      <a:pPr algn="ctr"/>
                      <a:r>
                        <a:rPr lang="fr-FR" sz="2000" dirty="0"/>
                        <a:t>9</a:t>
                      </a:r>
                      <a:r>
                        <a:rPr lang="fr-FR" sz="2000" baseline="0" dirty="0"/>
                        <a:t> h</a:t>
                      </a:r>
                      <a:endParaRPr lang="fr-FR" sz="2000" dirty="0"/>
                    </a:p>
                  </a:txBody>
                  <a:tcPr marL="91446" marR="91446" marT="45725" marB="45725" anchor="ctr"/>
                </a:tc>
                <a:tc>
                  <a:txBody>
                    <a:bodyPr/>
                    <a:lstStyle/>
                    <a:p>
                      <a:pPr algn="ctr"/>
                      <a:r>
                        <a:rPr lang="fr-FR" sz="2000" baseline="0" dirty="0"/>
                        <a:t>-</a:t>
                      </a:r>
                      <a:endParaRPr lang="fr-FR" sz="2000" dirty="0"/>
                    </a:p>
                  </a:txBody>
                  <a:tcPr marL="91446" marR="91446" marT="45725" marB="45725" anchor="ctr"/>
                </a:tc>
                <a:extLst>
                  <a:ext uri="{0D108BD9-81ED-4DB2-BD59-A6C34878D82A}">
                    <a16:rowId xmlns:a16="http://schemas.microsoft.com/office/drawing/2014/main" val="10003"/>
                  </a:ext>
                </a:extLst>
              </a:tr>
              <a:tr h="640151">
                <a:tc>
                  <a:txBody>
                    <a:bodyPr/>
                    <a:lstStyle/>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Biochimie – Biologie – Biotechnologie                ou</a:t>
                      </a:r>
                    </a:p>
                    <a:p>
                      <a:pPr marL="342900" marR="0" lvl="0" indent="-342900" algn="l" defTabSz="914400" rtl="0" eaLnBrk="1" fontAlgn="auto" latinLnBrk="0" hangingPunct="1">
                        <a:lnSpc>
                          <a:spcPct val="100000"/>
                        </a:lnSpc>
                        <a:spcBef>
                          <a:spcPts val="0"/>
                        </a:spcBef>
                        <a:spcAft>
                          <a:spcPts val="0"/>
                        </a:spcAft>
                        <a:buClrTx/>
                        <a:buSzTx/>
                        <a:buFontTx/>
                        <a:buChar char="-"/>
                        <a:tabLst/>
                        <a:defRPr/>
                      </a:pPr>
                      <a:r>
                        <a:rPr kumimoji="0" lang="fr-FR" sz="1800" b="0" i="0" u="none" strike="noStrike" kern="1200" cap="none" spc="0" normalizeH="0" baseline="0" noProof="0" dirty="0">
                          <a:ln>
                            <a:noFill/>
                          </a:ln>
                          <a:solidFill>
                            <a:prstClr val="black"/>
                          </a:solidFill>
                          <a:effectLst/>
                          <a:uLnTx/>
                          <a:uFillTx/>
                          <a:latin typeface="+mn-lt"/>
                          <a:ea typeface="+mn-ea"/>
                          <a:cs typeface="+mn-cs"/>
                        </a:rPr>
                        <a:t>Sciences physiques et chimiques en laboratoire</a:t>
                      </a:r>
                    </a:p>
                  </a:txBody>
                  <a:tcPr marL="91446" marR="91446" marT="45725" marB="45725"/>
                </a:tc>
                <a:tc>
                  <a:txBody>
                    <a:bodyPr/>
                    <a:lstStyle/>
                    <a:p>
                      <a:pPr algn="ctr"/>
                      <a:r>
                        <a:rPr lang="fr-FR" sz="2000" dirty="0"/>
                        <a:t>-</a:t>
                      </a:r>
                    </a:p>
                  </a:txBody>
                  <a:tcPr marL="91446" marR="91446" marT="45725" marB="45725" anchor="ctr"/>
                </a:tc>
                <a:tc>
                  <a:txBody>
                    <a:bodyPr/>
                    <a:lstStyle/>
                    <a:p>
                      <a:pPr algn="ctr"/>
                      <a:r>
                        <a:rPr lang="fr-FR" sz="2000" dirty="0"/>
                        <a:t>13 h</a:t>
                      </a:r>
                    </a:p>
                  </a:txBody>
                  <a:tcPr marL="91446" marR="91446" marT="45725" marB="45725" anchor="ctr"/>
                </a:tc>
                <a:extLst>
                  <a:ext uri="{0D108BD9-81ED-4DB2-BD59-A6C34878D82A}">
                    <a16:rowId xmlns:a16="http://schemas.microsoft.com/office/drawing/2014/main" val="10004"/>
                  </a:ext>
                </a:extLst>
              </a:tr>
              <a:tr h="396284">
                <a:tc>
                  <a:txBody>
                    <a:bodyPr/>
                    <a:lstStyle/>
                    <a:p>
                      <a:r>
                        <a:rPr lang="fr-FR" sz="2000" b="1" dirty="0">
                          <a:solidFill>
                            <a:schemeClr val="bg1"/>
                          </a:solidFill>
                        </a:rPr>
                        <a:t>Total</a:t>
                      </a:r>
                    </a:p>
                  </a:txBody>
                  <a:tcPr marL="91446" marR="91446" marT="45725" marB="45725">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18 h</a:t>
                      </a:r>
                    </a:p>
                  </a:txBody>
                  <a:tcPr marL="91446" marR="91446" marT="45725" marB="45725" anchor="ctr">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18 h</a:t>
                      </a:r>
                    </a:p>
                  </a:txBody>
                  <a:tcPr marL="91446" marR="91446" marT="45725" marB="45725" anchor="ctr">
                    <a:solidFill>
                      <a:schemeClr val="accent1">
                        <a:lumMod val="75000"/>
                      </a:schemeClr>
                    </a:solidFill>
                  </a:tcPr>
                </a:tc>
                <a:extLst>
                  <a:ext uri="{0D108BD9-81ED-4DB2-BD59-A6C34878D82A}">
                    <a16:rowId xmlns:a16="http://schemas.microsoft.com/office/drawing/2014/main" val="10005"/>
                  </a:ext>
                </a:extLst>
              </a:tr>
            </a:tbl>
          </a:graphicData>
        </a:graphic>
      </p:graphicFrame>
      <p:sp>
        <p:nvSpPr>
          <p:cNvPr id="3" name="Rectangle 2">
            <a:extLst>
              <a:ext uri="{FF2B5EF4-FFF2-40B4-BE49-F238E27FC236}">
                <a16:creationId xmlns:a16="http://schemas.microsoft.com/office/drawing/2014/main" id="{4CC9520F-B8BC-417A-A3ED-19784D9A5FE0}"/>
              </a:ext>
            </a:extLst>
          </p:cNvPr>
          <p:cNvSpPr/>
          <p:nvPr/>
        </p:nvSpPr>
        <p:spPr>
          <a:xfrm>
            <a:off x="166688" y="1276350"/>
            <a:ext cx="8772525" cy="2584450"/>
          </a:xfrm>
          <a:prstGeom prst="rect">
            <a:avLst/>
          </a:prstGeom>
        </p:spPr>
        <p:txBody>
          <a:bodyPr>
            <a:spAutoFit/>
          </a:bodyPr>
          <a:lstStyle/>
          <a:p>
            <a:pPr marL="285750" indent="-285750" eaLnBrk="1" hangingPunct="1">
              <a:buFont typeface="Wingdings" panose="05000000000000000000" pitchFamily="2" charset="2"/>
              <a:buChar char="§"/>
              <a:defRPr/>
            </a:pPr>
            <a:r>
              <a:rPr lang="fr-FR" dirty="0"/>
              <a:t>Pour les élèves qui ont un goût affirmé pour les manipulations en laboratoire et les matières scientifiques. </a:t>
            </a:r>
          </a:p>
          <a:p>
            <a:pPr marL="285750" indent="-285750" eaLnBrk="1" hangingPunct="1">
              <a:buFont typeface="Wingdings" panose="05000000000000000000" pitchFamily="2" charset="2"/>
              <a:buChar char="§"/>
              <a:defRPr/>
            </a:pPr>
            <a:r>
              <a:rPr lang="fr-FR" dirty="0"/>
              <a:t>Au travers d’enseignements privilégiant la démarche expérimentale et la démarche de projet, les élèves acquièrent des compétences scientifiques et technologiques.</a:t>
            </a:r>
          </a:p>
          <a:p>
            <a:pPr marL="285750" indent="-285750" eaLnBrk="1" hangingPunct="1">
              <a:buFont typeface="Wingdings" panose="05000000000000000000" pitchFamily="2" charset="2"/>
              <a:buChar char="§"/>
              <a:defRPr/>
            </a:pPr>
            <a:endParaRPr lang="fr-FR" dirty="0"/>
          </a:p>
          <a:p>
            <a:pPr marL="285750" indent="-285750" eaLnBrk="1" hangingPunct="1">
              <a:buFont typeface="Wingdings" panose="05000000000000000000" pitchFamily="2" charset="2"/>
              <a:buChar char="§"/>
              <a:defRPr/>
            </a:pPr>
            <a:r>
              <a:rPr lang="fr-FR" b="1" i="0" dirty="0">
                <a:solidFill>
                  <a:schemeClr val="accent1">
                    <a:lumMod val="75000"/>
                  </a:schemeClr>
                </a:solidFill>
              </a:rPr>
              <a:t>Poursuites d’études : </a:t>
            </a:r>
          </a:p>
          <a:p>
            <a:pPr marL="742950" lvl="1" indent="-285750" eaLnBrk="1" hangingPunct="1">
              <a:buFont typeface="Arial" panose="020B0604020202020204" pitchFamily="34" charset="0"/>
              <a:buChar char="•"/>
              <a:defRPr/>
            </a:pPr>
            <a:r>
              <a:rPr lang="fr-FR" dirty="0"/>
              <a:t>BTS et BUT de biologie, de chimie, de l’environnement, du paramédical… </a:t>
            </a:r>
          </a:p>
          <a:p>
            <a:pPr marL="742950" lvl="1" indent="-285750" eaLnBrk="1" hangingPunct="1">
              <a:buFont typeface="Arial" panose="020B0604020202020204" pitchFamily="34" charset="0"/>
              <a:buChar char="•"/>
              <a:defRPr/>
            </a:pPr>
            <a:r>
              <a:rPr lang="fr-FR" dirty="0"/>
              <a:t>Classe prépa technologie et biologie (TB) ou technologie, physique et chimie (TPC)</a:t>
            </a:r>
          </a:p>
          <a:p>
            <a:pPr marL="742950" lvl="1" indent="-285750" eaLnBrk="1" hangingPunct="1">
              <a:buFont typeface="Arial" panose="020B0604020202020204" pitchFamily="34" charset="0"/>
              <a:buChar char="•"/>
              <a:defRPr/>
            </a:pPr>
            <a:r>
              <a:rPr lang="fr-FR" dirty="0">
                <a:solidFill>
                  <a:prstClr val="black"/>
                </a:solidFill>
                <a:latin typeface="Calibri"/>
                <a:cs typeface="Arial" charset="0"/>
              </a:rPr>
              <a:t>Ecoles d’Ingénieur post-bac en 5 ans…</a:t>
            </a:r>
            <a:endParaRPr lang="fr-FR" dirty="0"/>
          </a:p>
        </p:txBody>
      </p:sp>
      <p:sp>
        <p:nvSpPr>
          <p:cNvPr id="8" name="Rectangle 7">
            <a:extLst>
              <a:ext uri="{FF2B5EF4-FFF2-40B4-BE49-F238E27FC236}">
                <a16:creationId xmlns:a16="http://schemas.microsoft.com/office/drawing/2014/main" id="{1DE7FA52-BC9A-4711-94E2-2549D167620C}"/>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E7FA52-BC9A-4711-94E2-2549D167620C}"/>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
        <p:nvSpPr>
          <p:cNvPr id="3" name="Rectangle 2">
            <a:extLst>
              <a:ext uri="{FF2B5EF4-FFF2-40B4-BE49-F238E27FC236}">
                <a16:creationId xmlns:a16="http://schemas.microsoft.com/office/drawing/2014/main" id="{27FE9A81-9680-4C98-AE1A-A22A92EAD08B}"/>
              </a:ext>
            </a:extLst>
          </p:cNvPr>
          <p:cNvSpPr/>
          <p:nvPr/>
        </p:nvSpPr>
        <p:spPr>
          <a:xfrm>
            <a:off x="5237163" y="792163"/>
            <a:ext cx="3430587" cy="461962"/>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400" b="1" i="0" kern="0" dirty="0">
                <a:solidFill>
                  <a:prstClr val="white"/>
                </a:solidFill>
                <a:latin typeface="Arial Black" charset="0"/>
              </a:rPr>
              <a:t>la série STL</a:t>
            </a:r>
            <a:endParaRPr lang="fr-FR" sz="1400" i="0" kern="0" dirty="0">
              <a:solidFill>
                <a:sysClr val="windowText" lastClr="000000"/>
              </a:solidFill>
            </a:endParaRPr>
          </a:p>
        </p:txBody>
      </p:sp>
      <p:sp>
        <p:nvSpPr>
          <p:cNvPr id="4" name="ZoneTexte 1">
            <a:extLst>
              <a:ext uri="{FF2B5EF4-FFF2-40B4-BE49-F238E27FC236}">
                <a16:creationId xmlns:a16="http://schemas.microsoft.com/office/drawing/2014/main" id="{BAFBF45A-CA0F-44D4-B0EC-6FC7268B0136}"/>
              </a:ext>
            </a:extLst>
          </p:cNvPr>
          <p:cNvSpPr txBox="1">
            <a:spLocks noChangeArrowheads="1"/>
          </p:cNvSpPr>
          <p:nvPr/>
        </p:nvSpPr>
        <p:spPr bwMode="auto">
          <a:xfrm>
            <a:off x="107504" y="1660525"/>
            <a:ext cx="6567140" cy="646331"/>
          </a:xfrm>
          <a:prstGeom prst="rect">
            <a:avLst/>
          </a:prstGeom>
          <a:solidFill>
            <a:schemeClr val="accent6"/>
          </a:solidFill>
          <a:ln/>
        </p:spPr>
        <p:style>
          <a:lnRef idx="0">
            <a:schemeClr val="accent3"/>
          </a:lnRef>
          <a:fillRef idx="3">
            <a:schemeClr val="accent3"/>
          </a:fillRef>
          <a:effectRef idx="3">
            <a:schemeClr val="accent3"/>
          </a:effectRef>
          <a:fontRef idx="minor">
            <a:schemeClr val="lt1"/>
          </a:fontRef>
        </p:style>
        <p:txBody>
          <a:bodyPr anchor="ctr">
            <a:spAutoFit/>
          </a:bodyPr>
          <a:lstStyle>
            <a:defPPr>
              <a:defRPr lang="fr-FR"/>
            </a:defPPr>
            <a:lvl1pPr algn="ctr" eaLnBrk="1" fontAlgn="auto" hangingPunct="1">
              <a:spcBef>
                <a:spcPts val="0"/>
              </a:spcBef>
              <a:spcAft>
                <a:spcPts val="0"/>
              </a:spcAft>
              <a:defRPr sz="1600" b="1" kern="0">
                <a:solidFill>
                  <a:prstClr val="white"/>
                </a:solidFill>
                <a:latin typeface="Arial Black" charset="0"/>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fr-FR" altLang="fr-FR" sz="2000" dirty="0"/>
              <a:t>Poursuites d’études</a:t>
            </a:r>
          </a:p>
          <a:p>
            <a:pPr>
              <a:defRPr/>
            </a:pPr>
            <a:r>
              <a:rPr lang="fr-FR" altLang="fr-FR" dirty="0"/>
              <a:t> </a:t>
            </a:r>
          </a:p>
        </p:txBody>
      </p:sp>
      <p:sp>
        <p:nvSpPr>
          <p:cNvPr id="6" name="ZoneTexte 5"/>
          <p:cNvSpPr txBox="1"/>
          <p:nvPr/>
        </p:nvSpPr>
        <p:spPr>
          <a:xfrm>
            <a:off x="756198" y="2924944"/>
            <a:ext cx="8352928" cy="3046988"/>
          </a:xfrm>
          <a:prstGeom prst="rect">
            <a:avLst/>
          </a:prstGeom>
          <a:noFill/>
        </p:spPr>
        <p:txBody>
          <a:bodyPr wrap="square" rtlCol="0">
            <a:spAutoFit/>
          </a:bodyPr>
          <a:lstStyle/>
          <a:p>
            <a:pPr eaLnBrk="1" hangingPunct="1">
              <a:buFont typeface="Wingdings" pitchFamily="2" charset="2"/>
              <a:buChar char="Ø"/>
              <a:defRPr/>
            </a:pPr>
            <a:r>
              <a:rPr lang="fr-FR" altLang="fr-FR" sz="1600" b="1" dirty="0"/>
              <a:t> Formations technologiques courtes (bac +2ou +3) : </a:t>
            </a:r>
          </a:p>
          <a:p>
            <a:pPr eaLnBrk="1" hangingPunct="1">
              <a:defRPr/>
            </a:pPr>
            <a:r>
              <a:rPr lang="fr-FR" altLang="fr-FR" sz="1600" b="1" i="0" dirty="0">
                <a:solidFill>
                  <a:schemeClr val="accent5">
                    <a:lumMod val="50000"/>
                  </a:schemeClr>
                </a:solidFill>
              </a:rPr>
              <a:t>Brevets de technicien supérieur (BTS) et </a:t>
            </a:r>
            <a:r>
              <a:rPr lang="fr-FR" altLang="fr-FR" sz="1600" b="1" i="0" dirty="0" err="1">
                <a:solidFill>
                  <a:schemeClr val="accent5">
                    <a:lumMod val="50000"/>
                  </a:schemeClr>
                </a:solidFill>
              </a:rPr>
              <a:t>Bachelors</a:t>
            </a:r>
            <a:r>
              <a:rPr lang="fr-FR" altLang="fr-FR" sz="1600" b="1" i="0" dirty="0">
                <a:solidFill>
                  <a:schemeClr val="accent5">
                    <a:lumMod val="50000"/>
                  </a:schemeClr>
                </a:solidFill>
              </a:rPr>
              <a:t> Universitaires de Technologie (BUT)</a:t>
            </a:r>
          </a:p>
          <a:p>
            <a:pPr eaLnBrk="1" hangingPunct="1">
              <a:defRPr/>
            </a:pPr>
            <a:r>
              <a:rPr lang="fr-FR" sz="1600" dirty="0">
                <a:solidFill>
                  <a:schemeClr val="accent1">
                    <a:lumMod val="75000"/>
                  </a:schemeClr>
                </a:solidFill>
                <a:cs typeface="Arial" charset="0"/>
              </a:rPr>
              <a:t>Dans le domaine de la biologie, de la chimie, de l’environnement, du paramédical.</a:t>
            </a:r>
          </a:p>
          <a:p>
            <a:pPr eaLnBrk="1" hangingPunct="1">
              <a:defRPr/>
            </a:pPr>
            <a:endParaRPr lang="fr-FR" sz="1600" dirty="0">
              <a:solidFill>
                <a:schemeClr val="accent1">
                  <a:lumMod val="75000"/>
                </a:schemeClr>
              </a:solidFill>
              <a:cs typeface="Arial" charset="0"/>
            </a:endParaRPr>
          </a:p>
          <a:p>
            <a:pPr marL="285750" indent="-285750" eaLnBrk="1" hangingPunct="1">
              <a:buFont typeface="Wingdings" panose="05000000000000000000" pitchFamily="2" charset="2"/>
              <a:buChar char="Ø"/>
              <a:defRPr/>
            </a:pPr>
            <a:r>
              <a:rPr lang="fr-FR" sz="1600" b="1" dirty="0"/>
              <a:t>Classe prépa TB (technologie et biologie ou TPC (technologie, physique et chimie) </a:t>
            </a:r>
            <a:r>
              <a:rPr lang="fr-FR" sz="1600" dirty="0">
                <a:solidFill>
                  <a:schemeClr val="accent1">
                    <a:lumMod val="75000"/>
                  </a:schemeClr>
                </a:solidFill>
                <a:cs typeface="Arial" charset="0"/>
              </a:rPr>
              <a:t>pour un accès à certaines écoles d’ingénieurs spécialisées en biologie, chimie ou physique</a:t>
            </a:r>
          </a:p>
          <a:p>
            <a:pPr eaLnBrk="1" hangingPunct="1">
              <a:defRPr/>
            </a:pPr>
            <a:endParaRPr lang="fr-FR" sz="1600" dirty="0">
              <a:solidFill>
                <a:schemeClr val="accent1">
                  <a:lumMod val="75000"/>
                </a:schemeClr>
              </a:solidFill>
              <a:cs typeface="Arial" charset="0"/>
            </a:endParaRPr>
          </a:p>
          <a:p>
            <a:pPr marL="285750" indent="-285750" eaLnBrk="1" hangingPunct="1">
              <a:buFont typeface="Wingdings" panose="05000000000000000000" pitchFamily="2" charset="2"/>
              <a:buChar char="Ø"/>
              <a:defRPr/>
            </a:pPr>
            <a:r>
              <a:rPr lang="fr-FR" sz="1600" b="1" dirty="0"/>
              <a:t>Ecoles d’ingénieurs post bac  en 5 ans recrutant sur dossier </a:t>
            </a:r>
          </a:p>
          <a:p>
            <a:pPr eaLnBrk="1" hangingPunct="1">
              <a:defRPr/>
            </a:pPr>
            <a:endParaRPr lang="fr-FR" sz="1600" b="1" dirty="0"/>
          </a:p>
          <a:p>
            <a:pPr eaLnBrk="1" hangingPunct="1">
              <a:defRPr/>
            </a:pPr>
            <a:endParaRPr lang="fr-FR" sz="1600" b="1" dirty="0"/>
          </a:p>
          <a:p>
            <a:pPr marL="285750" indent="-285750" eaLnBrk="1" hangingPunct="1">
              <a:buFont typeface="Wingdings" panose="05000000000000000000" pitchFamily="2" charset="2"/>
              <a:buChar char="Ø"/>
              <a:defRPr/>
            </a:pPr>
            <a:r>
              <a:rPr lang="fr-FR" sz="1600" b="1" dirty="0"/>
              <a:t>Formation universitaires générales</a:t>
            </a:r>
          </a:p>
          <a:p>
            <a:pPr eaLnBrk="1" hangingPunct="1">
              <a:defRPr/>
            </a:pPr>
            <a:r>
              <a:rPr lang="fr-FR" sz="1600" b="1" dirty="0"/>
              <a:t> </a:t>
            </a:r>
            <a:r>
              <a:rPr lang="fr-FR" sz="1600" dirty="0">
                <a:cs typeface="Arial" charset="0"/>
              </a:rPr>
              <a:t>(1ère année licence)  </a:t>
            </a:r>
            <a:r>
              <a:rPr lang="fr-FR" sz="1600" dirty="0">
                <a:solidFill>
                  <a:schemeClr val="accent1">
                    <a:lumMod val="75000"/>
                  </a:schemeClr>
                </a:solidFill>
                <a:cs typeface="Arial" charset="0"/>
              </a:rPr>
              <a:t>sciences de la vie mais une année de mise à niveau en sciences est conseillée</a:t>
            </a:r>
          </a:p>
        </p:txBody>
      </p:sp>
    </p:spTree>
    <p:extLst>
      <p:ext uri="{BB962C8B-B14F-4D97-AF65-F5344CB8AC3E}">
        <p14:creationId xmlns:p14="http://schemas.microsoft.com/office/powerpoint/2010/main" val="1516443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llipse 11">
            <a:extLst>
              <a:ext uri="{FF2B5EF4-FFF2-40B4-BE49-F238E27FC236}">
                <a16:creationId xmlns:a16="http://schemas.microsoft.com/office/drawing/2014/main" id="{6D643316-6FFB-4745-9C06-D7C435C1EA03}"/>
              </a:ext>
            </a:extLst>
          </p:cNvPr>
          <p:cNvSpPr/>
          <p:nvPr/>
        </p:nvSpPr>
        <p:spPr>
          <a:xfrm>
            <a:off x="6804248" y="-353187"/>
            <a:ext cx="2238003" cy="2052624"/>
          </a:xfrm>
          <a:prstGeom prst="ellipse">
            <a:avLst/>
          </a:prstGeom>
          <a:solidFill>
            <a:schemeClr val="bg1">
              <a:lumMod val="50000"/>
            </a:schemeClr>
          </a:solidFill>
          <a:ln w="34925">
            <a:solidFill>
              <a:srgbClr val="FFFFFF"/>
            </a:solidFill>
          </a:ln>
          <a:effectLst>
            <a:glow rad="101600">
              <a:schemeClr val="accent5">
                <a:satMod val="175000"/>
                <a:alpha val="40000"/>
              </a:schemeClr>
            </a:glow>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fr-FR" sz="3200" dirty="0">
                <a:solidFill>
                  <a:srgbClr val="00B050"/>
                </a:solidFill>
                <a:effectLst>
                  <a:outerShdw blurRad="38100" dist="38100" dir="2700000" algn="tl">
                    <a:srgbClr val="000000">
                      <a:alpha val="43137"/>
                    </a:srgbClr>
                  </a:outerShdw>
                </a:effectLst>
              </a:rPr>
              <a:t>BAC</a:t>
            </a:r>
            <a:r>
              <a:rPr lang="fr-FR" sz="3200" dirty="0">
                <a:solidFill>
                  <a:srgbClr val="D7E4BD"/>
                </a:solidFill>
                <a:effectLst>
                  <a:outerShdw blurRad="38100" dist="38100" dir="2700000" algn="tl">
                    <a:srgbClr val="000000">
                      <a:alpha val="43137"/>
                    </a:srgbClr>
                  </a:outerShdw>
                </a:effectLst>
              </a:rPr>
              <a:t> </a:t>
            </a:r>
            <a:br>
              <a:rPr lang="fr-FR" sz="3200" dirty="0">
                <a:solidFill>
                  <a:srgbClr val="D7E4BD"/>
                </a:solidFill>
                <a:effectLst>
                  <a:outerShdw blurRad="38100" dist="38100" dir="2700000" algn="tl">
                    <a:srgbClr val="000000">
                      <a:alpha val="43137"/>
                    </a:srgbClr>
                  </a:outerShdw>
                </a:effectLst>
              </a:rPr>
            </a:br>
            <a:r>
              <a:rPr lang="fr-FR" sz="4800" b="1" dirty="0">
                <a:solidFill>
                  <a:srgbClr val="00B050"/>
                </a:solidFill>
                <a:effectLst>
                  <a:outerShdw blurRad="38100" dist="38100" dir="2700000" algn="tl">
                    <a:srgbClr val="000000">
                      <a:alpha val="43137"/>
                    </a:srgbClr>
                  </a:outerShdw>
                </a:effectLst>
              </a:rPr>
              <a:t>STAV</a:t>
            </a:r>
          </a:p>
        </p:txBody>
      </p:sp>
      <p:sp>
        <p:nvSpPr>
          <p:cNvPr id="74756" name="ZoneTexte 12">
            <a:extLst>
              <a:ext uri="{FF2B5EF4-FFF2-40B4-BE49-F238E27FC236}">
                <a16:creationId xmlns:a16="http://schemas.microsoft.com/office/drawing/2014/main" id="{C6CE2DBD-0B8C-47A4-AF9A-EDA8A6B382B6}"/>
              </a:ext>
            </a:extLst>
          </p:cNvPr>
          <p:cNvSpPr txBox="1">
            <a:spLocks noChangeArrowheads="1"/>
          </p:cNvSpPr>
          <p:nvPr/>
        </p:nvSpPr>
        <p:spPr bwMode="auto">
          <a:xfrm>
            <a:off x="107504" y="593284"/>
            <a:ext cx="55617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1600" dirty="0">
                <a:latin typeface="Arial" panose="020B0604020202020204" pitchFamily="34" charset="0"/>
                <a:sym typeface="Wingdings" panose="05000000000000000000" pitchFamily="2" charset="2"/>
              </a:rPr>
              <a:t> </a:t>
            </a:r>
            <a:r>
              <a:rPr lang="fr-FR" altLang="fr-FR" sz="1600" dirty="0"/>
              <a:t>Ce bac est préparé dans les établissements relevant du Ministère de l’agriculture .</a:t>
            </a:r>
            <a:endParaRPr lang="fr-FR" altLang="fr-FR" sz="1600" b="1" dirty="0"/>
          </a:p>
        </p:txBody>
      </p:sp>
      <p:sp>
        <p:nvSpPr>
          <p:cNvPr id="14" name="ZoneTexte 13">
            <a:extLst>
              <a:ext uri="{FF2B5EF4-FFF2-40B4-BE49-F238E27FC236}">
                <a16:creationId xmlns:a16="http://schemas.microsoft.com/office/drawing/2014/main" id="{D3CAB4B6-0F51-425D-A866-7EE23DE2F010}"/>
              </a:ext>
            </a:extLst>
          </p:cNvPr>
          <p:cNvSpPr txBox="1">
            <a:spLocks noChangeArrowheads="1"/>
          </p:cNvSpPr>
          <p:nvPr/>
        </p:nvSpPr>
        <p:spPr bwMode="auto">
          <a:xfrm>
            <a:off x="107504" y="1457522"/>
            <a:ext cx="8097837" cy="1322388"/>
          </a:xfrm>
          <a:prstGeom prst="rect">
            <a:avLst/>
          </a:prstGeom>
          <a:noFill/>
          <a:ln>
            <a:noFill/>
          </a:ln>
        </p:spPr>
        <p:txBody>
          <a:bodyPr>
            <a:spAutoFit/>
          </a:bodyPr>
          <a:lstStyle>
            <a:lvl1pPr>
              <a:defRPr sz="4000">
                <a:solidFill>
                  <a:schemeClr val="tx1"/>
                </a:solidFill>
                <a:latin typeface="Arial" charset="0"/>
              </a:defRPr>
            </a:lvl1pPr>
            <a:lvl2pPr marL="742950" indent="-285750">
              <a:defRPr sz="4000">
                <a:solidFill>
                  <a:schemeClr val="tx1"/>
                </a:solidFill>
                <a:latin typeface="Arial" charset="0"/>
              </a:defRPr>
            </a:lvl2pPr>
            <a:lvl3pPr marL="1143000" indent="-228600">
              <a:defRPr sz="4000">
                <a:solidFill>
                  <a:schemeClr val="tx1"/>
                </a:solidFill>
                <a:latin typeface="Arial" charset="0"/>
              </a:defRPr>
            </a:lvl3pPr>
            <a:lvl4pPr marL="1600200" indent="-228600">
              <a:defRPr sz="4000">
                <a:solidFill>
                  <a:schemeClr val="tx1"/>
                </a:solidFill>
                <a:latin typeface="Arial" charset="0"/>
              </a:defRPr>
            </a:lvl4pPr>
            <a:lvl5pPr marL="2057400" indent="-228600">
              <a:defRPr sz="4000">
                <a:solidFill>
                  <a:schemeClr val="tx1"/>
                </a:solidFill>
                <a:latin typeface="Arial" charset="0"/>
              </a:defRPr>
            </a:lvl5pPr>
            <a:lvl6pPr marL="2514600" indent="-228600" algn="ctr" eaLnBrk="0" fontAlgn="base" hangingPunct="0">
              <a:spcBef>
                <a:spcPct val="20000"/>
              </a:spcBef>
              <a:spcAft>
                <a:spcPct val="0"/>
              </a:spcAft>
              <a:buClr>
                <a:schemeClr val="accent2"/>
              </a:buClr>
              <a:buSzPct val="75000"/>
              <a:buFont typeface="Monotype Sorts" pitchFamily="2" charset="2"/>
              <a:defRPr sz="4000">
                <a:solidFill>
                  <a:schemeClr val="tx1"/>
                </a:solidFill>
                <a:latin typeface="Arial" charset="0"/>
              </a:defRPr>
            </a:lvl6pPr>
            <a:lvl7pPr marL="2971800" indent="-228600" algn="ctr" eaLnBrk="0" fontAlgn="base" hangingPunct="0">
              <a:spcBef>
                <a:spcPct val="20000"/>
              </a:spcBef>
              <a:spcAft>
                <a:spcPct val="0"/>
              </a:spcAft>
              <a:buClr>
                <a:schemeClr val="accent2"/>
              </a:buClr>
              <a:buSzPct val="75000"/>
              <a:buFont typeface="Monotype Sorts" pitchFamily="2" charset="2"/>
              <a:defRPr sz="4000">
                <a:solidFill>
                  <a:schemeClr val="tx1"/>
                </a:solidFill>
                <a:latin typeface="Arial" charset="0"/>
              </a:defRPr>
            </a:lvl7pPr>
            <a:lvl8pPr marL="3429000" indent="-228600" algn="ctr" eaLnBrk="0" fontAlgn="base" hangingPunct="0">
              <a:spcBef>
                <a:spcPct val="20000"/>
              </a:spcBef>
              <a:spcAft>
                <a:spcPct val="0"/>
              </a:spcAft>
              <a:buClr>
                <a:schemeClr val="accent2"/>
              </a:buClr>
              <a:buSzPct val="75000"/>
              <a:buFont typeface="Monotype Sorts" pitchFamily="2" charset="2"/>
              <a:defRPr sz="4000">
                <a:solidFill>
                  <a:schemeClr val="tx1"/>
                </a:solidFill>
                <a:latin typeface="Arial" charset="0"/>
              </a:defRPr>
            </a:lvl8pPr>
            <a:lvl9pPr marL="3886200" indent="-228600" algn="ctr" eaLnBrk="0" fontAlgn="base" hangingPunct="0">
              <a:spcBef>
                <a:spcPct val="20000"/>
              </a:spcBef>
              <a:spcAft>
                <a:spcPct val="0"/>
              </a:spcAft>
              <a:buClr>
                <a:schemeClr val="accent2"/>
              </a:buClr>
              <a:buSzPct val="75000"/>
              <a:buFont typeface="Monotype Sorts" pitchFamily="2" charset="2"/>
              <a:defRPr sz="4000">
                <a:solidFill>
                  <a:schemeClr val="tx1"/>
                </a:solidFill>
                <a:latin typeface="Arial" charset="0"/>
              </a:defRPr>
            </a:lvl9pPr>
          </a:lstStyle>
          <a:p>
            <a:pPr eaLnBrk="1" hangingPunct="1">
              <a:defRPr/>
            </a:pPr>
            <a:r>
              <a:rPr lang="fr-FR" sz="1600" dirty="0">
                <a:latin typeface="+mj-lt"/>
                <a:cs typeface="Arial" charset="0"/>
                <a:sym typeface="Wingdings" pitchFamily="2" charset="2"/>
              </a:rPr>
              <a:t> </a:t>
            </a:r>
            <a:r>
              <a:rPr lang="fr-FR" sz="1600" dirty="0">
                <a:latin typeface="+mj-lt"/>
                <a:cs typeface="Arial" charset="0"/>
              </a:rPr>
              <a:t>Il s’adresse aux </a:t>
            </a:r>
            <a:r>
              <a:rPr lang="fr-FR" sz="1600" b="1" dirty="0">
                <a:latin typeface="+mj-lt"/>
                <a:cs typeface="Arial" charset="0"/>
              </a:rPr>
              <a:t>élèves attirés par les domaines de la biologie, l’écologie, l’agriculture, la nature, l’environnement et l’agroalimentaire</a:t>
            </a:r>
            <a:r>
              <a:rPr lang="fr-FR" sz="1600" dirty="0">
                <a:latin typeface="+mj-lt"/>
                <a:cs typeface="Arial" charset="0"/>
              </a:rPr>
              <a:t> et leurs débouchés dans l’enseignement supérieur. De nouvelles matières au programme : zootechnie, agronomie, agroéquipement…; mais aussi stages et sorties d’observations ; par exemple : reconnaissance des végétaux, recherches sur les systèmes de production laitières en zootechnie,…</a:t>
            </a:r>
          </a:p>
        </p:txBody>
      </p:sp>
      <p:sp>
        <p:nvSpPr>
          <p:cNvPr id="21" name="Rectangle 20">
            <a:extLst>
              <a:ext uri="{FF2B5EF4-FFF2-40B4-BE49-F238E27FC236}">
                <a16:creationId xmlns:a16="http://schemas.microsoft.com/office/drawing/2014/main" id="{142E3908-D616-4F81-82FB-C2CA2C6EBAB8}"/>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graphicFrame>
        <p:nvGraphicFramePr>
          <p:cNvPr id="13" name="Tableau 12"/>
          <p:cNvGraphicFramePr>
            <a:graphicFrameLocks noGrp="1"/>
          </p:cNvGraphicFramePr>
          <p:nvPr>
            <p:extLst>
              <p:ext uri="{D42A27DB-BD31-4B8C-83A1-F6EECF244321}">
                <p14:modId xmlns:p14="http://schemas.microsoft.com/office/powerpoint/2010/main" val="2855597343"/>
              </p:ext>
            </p:extLst>
          </p:nvPr>
        </p:nvGraphicFramePr>
        <p:xfrm>
          <a:off x="323528" y="2911012"/>
          <a:ext cx="7992888" cy="3297912"/>
        </p:xfrm>
        <a:graphic>
          <a:graphicData uri="http://schemas.openxmlformats.org/drawingml/2006/table">
            <a:tbl>
              <a:tblPr firstRow="1" bandRow="1">
                <a:tableStyleId>{5C22544A-7EE6-4342-B048-85BDC9FD1C3A}</a:tableStyleId>
              </a:tblPr>
              <a:tblGrid>
                <a:gridCol w="1332148">
                  <a:extLst>
                    <a:ext uri="{9D8B030D-6E8A-4147-A177-3AD203B41FA5}">
                      <a16:colId xmlns:a16="http://schemas.microsoft.com/office/drawing/2014/main" val="20000"/>
                    </a:ext>
                  </a:extLst>
                </a:gridCol>
                <a:gridCol w="1332148">
                  <a:extLst>
                    <a:ext uri="{9D8B030D-6E8A-4147-A177-3AD203B41FA5}">
                      <a16:colId xmlns:a16="http://schemas.microsoft.com/office/drawing/2014/main" val="20001"/>
                    </a:ext>
                  </a:extLst>
                </a:gridCol>
                <a:gridCol w="1332148">
                  <a:extLst>
                    <a:ext uri="{9D8B030D-6E8A-4147-A177-3AD203B41FA5}">
                      <a16:colId xmlns:a16="http://schemas.microsoft.com/office/drawing/2014/main" val="20002"/>
                    </a:ext>
                  </a:extLst>
                </a:gridCol>
                <a:gridCol w="1332148">
                  <a:extLst>
                    <a:ext uri="{9D8B030D-6E8A-4147-A177-3AD203B41FA5}">
                      <a16:colId xmlns:a16="http://schemas.microsoft.com/office/drawing/2014/main" val="20003"/>
                    </a:ext>
                  </a:extLst>
                </a:gridCol>
                <a:gridCol w="1332148">
                  <a:extLst>
                    <a:ext uri="{9D8B030D-6E8A-4147-A177-3AD203B41FA5}">
                      <a16:colId xmlns:a16="http://schemas.microsoft.com/office/drawing/2014/main" val="20004"/>
                    </a:ext>
                  </a:extLst>
                </a:gridCol>
                <a:gridCol w="1332148">
                  <a:extLst>
                    <a:ext uri="{9D8B030D-6E8A-4147-A177-3AD203B41FA5}">
                      <a16:colId xmlns:a16="http://schemas.microsoft.com/office/drawing/2014/main" val="20005"/>
                    </a:ext>
                  </a:extLst>
                </a:gridCol>
              </a:tblGrid>
              <a:tr h="576064">
                <a:tc gridSpan="3">
                  <a:txBody>
                    <a:bodyPr/>
                    <a:lstStyle/>
                    <a:p>
                      <a:pPr algn="ctr"/>
                      <a:r>
                        <a:rPr lang="fr-FR" dirty="0"/>
                        <a:t>Classe de première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dirty="0"/>
                    </a:p>
                  </a:txBody>
                  <a:tcPr/>
                </a:tc>
                <a:tc hMerge="1">
                  <a:txBody>
                    <a:bodyPr/>
                    <a:lstStyle/>
                    <a:p>
                      <a:endParaRPr lang="fr-FR" dirty="0"/>
                    </a:p>
                  </a:txBody>
                  <a:tcPr/>
                </a:tc>
                <a:tc gridSpan="3">
                  <a:txBody>
                    <a:bodyPr/>
                    <a:lstStyle/>
                    <a:p>
                      <a:pPr algn="ctr"/>
                      <a:r>
                        <a:rPr lang="fr-FR" dirty="0"/>
                        <a:t>Classe de terminale</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10000"/>
                  </a:ext>
                </a:extLst>
              </a:tr>
              <a:tr h="576064">
                <a:tc>
                  <a:txBody>
                    <a:bodyPr/>
                    <a:lstStyle/>
                    <a:p>
                      <a:pPr algn="ctr"/>
                      <a:r>
                        <a:rPr lang="fr-FR" sz="1400" b="1" dirty="0">
                          <a:solidFill>
                            <a:schemeClr val="bg1"/>
                          </a:solidFill>
                        </a:rPr>
                        <a:t>Module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092"/>
                    </a:solidFill>
                  </a:tcPr>
                </a:tc>
                <a:tc gridSpan="2">
                  <a:txBody>
                    <a:bodyPr/>
                    <a:lstStyle/>
                    <a:p>
                      <a:pPr algn="ctr"/>
                      <a:r>
                        <a:rPr lang="fr-FR" sz="1400" b="1" dirty="0">
                          <a:solidFill>
                            <a:schemeClr val="bg1"/>
                          </a:solidFill>
                        </a:rPr>
                        <a:t>Disciplines et volumes horaires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092"/>
                    </a:solidFill>
                  </a:tcPr>
                </a:tc>
                <a:tc hMerge="1">
                  <a:txBody>
                    <a:bodyPr/>
                    <a:lstStyle/>
                    <a:p>
                      <a:endParaRPr lang="fr-FR" dirty="0"/>
                    </a:p>
                  </a:txBody>
                  <a:tcPr/>
                </a:tc>
                <a:tc>
                  <a:txBody>
                    <a:bodyPr/>
                    <a:lstStyle/>
                    <a:p>
                      <a:pPr algn="ctr"/>
                      <a:r>
                        <a:rPr lang="fr-FR" sz="1400" b="1" dirty="0">
                          <a:solidFill>
                            <a:schemeClr val="bg1"/>
                          </a:solidFill>
                        </a:rPr>
                        <a:t>Module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092"/>
                    </a:solidFill>
                  </a:tcPr>
                </a:tc>
                <a:tc gridSpan="2">
                  <a:txBody>
                    <a:bodyPr/>
                    <a:lstStyle/>
                    <a:p>
                      <a:pPr algn="ctr"/>
                      <a:r>
                        <a:rPr lang="fr-FR" sz="1400" b="1" dirty="0">
                          <a:solidFill>
                            <a:schemeClr val="bg1"/>
                          </a:solidFill>
                        </a:rPr>
                        <a:t>Disciplines et volumes horaires</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76092"/>
                    </a:solidFill>
                  </a:tcPr>
                </a:tc>
                <a:tc hMerge="1">
                  <a:txBody>
                    <a:bodyPr/>
                    <a:lstStyle/>
                    <a:p>
                      <a:endParaRPr lang="fr-FR" dirty="0"/>
                    </a:p>
                  </a:txBody>
                  <a:tcPr/>
                </a:tc>
                <a:extLst>
                  <a:ext uri="{0D108BD9-81ED-4DB2-BD59-A6C34878D82A}">
                    <a16:rowId xmlns:a16="http://schemas.microsoft.com/office/drawing/2014/main" val="10001"/>
                  </a:ext>
                </a:extLst>
              </a:tr>
              <a:tr h="576064">
                <a:tc>
                  <a:txBody>
                    <a:bodyPr/>
                    <a:lstStyle/>
                    <a:p>
                      <a:r>
                        <a:rPr lang="fr-FR" sz="1300" dirty="0"/>
                        <a:t>S1- Gestion des ressources et de l’alimentation</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300" dirty="0"/>
                        <a:t>Biologie-écologie</a:t>
                      </a:r>
                    </a:p>
                    <a:p>
                      <a:r>
                        <a:rPr lang="fr-FR" sz="1300" dirty="0"/>
                        <a:t>Physique chimie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300" dirty="0"/>
                        <a:t>6h45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300" dirty="0"/>
                        <a:t>S1 Gestion des ressources et de l’alimentation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fr-FR" sz="13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300" dirty="0"/>
                        <a:t>6h45</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76064">
                <a:tc>
                  <a:txBody>
                    <a:bodyPr/>
                    <a:lstStyle/>
                    <a:p>
                      <a:r>
                        <a:rPr lang="fr-FR" sz="1300" dirty="0"/>
                        <a:t>S2-Territoires et sociétés</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300" dirty="0"/>
                        <a:t>SESG*</a:t>
                      </a:r>
                    </a:p>
                    <a:p>
                      <a:r>
                        <a:rPr lang="fr-FR" sz="1300" dirty="0"/>
                        <a:t>ESC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300" dirty="0"/>
                        <a:t>2h30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fr-FR" sz="1300" dirty="0"/>
                        <a:t>S4- Territoires</a:t>
                      </a:r>
                      <a:r>
                        <a:rPr lang="fr-FR" sz="1300" baseline="0" dirty="0"/>
                        <a:t> et technologie **</a:t>
                      </a:r>
                      <a:endParaRPr lang="fr-FR"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fr-FR" sz="1300" dirty="0"/>
                        <a:t> SESG</a:t>
                      </a:r>
                    </a:p>
                    <a:p>
                      <a:r>
                        <a:rPr lang="fr-FR" sz="1300" dirty="0"/>
                        <a:t>Sciences</a:t>
                      </a:r>
                      <a:r>
                        <a:rPr lang="fr-FR" sz="1300" baseline="0" dirty="0"/>
                        <a:t> et techniques du domaines technologique</a:t>
                      </a:r>
                      <a:endParaRPr lang="fr-FR" sz="13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fr-FR" sz="1300" dirty="0"/>
                        <a:t>4h30</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76064">
                <a:tc>
                  <a:txBody>
                    <a:bodyPr/>
                    <a:lstStyle/>
                    <a:p>
                      <a:r>
                        <a:rPr lang="fr-FR" sz="1300" dirty="0"/>
                        <a:t>S3-Technologie**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300" dirty="0"/>
                        <a:t>Sciences et techniques du domaine technologique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1300" dirty="0"/>
                        <a:t>3h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fr-FR" sz="1300" dirty="0"/>
                    </a:p>
                  </a:txBody>
                  <a:tcPr/>
                </a:tc>
                <a:tc vMerge="1">
                  <a:txBody>
                    <a:bodyPr/>
                    <a:lstStyle/>
                    <a:p>
                      <a:endParaRPr lang="fr-FR" sz="1300" dirty="0"/>
                    </a:p>
                  </a:txBody>
                  <a:tcPr/>
                </a:tc>
                <a:tc vMerge="1">
                  <a:txBody>
                    <a:bodyPr/>
                    <a:lstStyle/>
                    <a:p>
                      <a:endParaRPr lang="fr-FR" sz="1300" dirty="0"/>
                    </a:p>
                  </a:txBody>
                  <a:tcPr/>
                </a:tc>
                <a:extLst>
                  <a:ext uri="{0D108BD9-81ED-4DB2-BD59-A6C34878D82A}">
                    <a16:rowId xmlns:a16="http://schemas.microsoft.com/office/drawing/2014/main" val="10004"/>
                  </a:ext>
                </a:extLst>
              </a:tr>
            </a:tbl>
          </a:graphicData>
        </a:graphic>
      </p:graphicFrame>
      <p:sp>
        <p:nvSpPr>
          <p:cNvPr id="19" name="ZoneTexte 18"/>
          <p:cNvSpPr txBox="1"/>
          <p:nvPr/>
        </p:nvSpPr>
        <p:spPr>
          <a:xfrm>
            <a:off x="395536" y="6208924"/>
            <a:ext cx="7632848" cy="646331"/>
          </a:xfrm>
          <a:prstGeom prst="rect">
            <a:avLst/>
          </a:prstGeom>
          <a:noFill/>
        </p:spPr>
        <p:txBody>
          <a:bodyPr wrap="square" rtlCol="0">
            <a:spAutoFit/>
          </a:bodyPr>
          <a:lstStyle/>
          <a:p>
            <a:r>
              <a:rPr lang="fr-FR" sz="1200" dirty="0"/>
              <a:t>*Sciences économiques, sociales et de gestion</a:t>
            </a:r>
          </a:p>
          <a:p>
            <a:r>
              <a:rPr lang="fr-FR" sz="1200" dirty="0"/>
              <a:t>** En classe de 1</a:t>
            </a:r>
            <a:r>
              <a:rPr lang="fr-FR" sz="1200" baseline="30000" dirty="0"/>
              <a:t>ère</a:t>
            </a:r>
            <a:r>
              <a:rPr lang="fr-FR" sz="1200" dirty="0"/>
              <a:t> et </a:t>
            </a:r>
            <a:r>
              <a:rPr lang="fr-FR" sz="1200" dirty="0" err="1"/>
              <a:t>tle</a:t>
            </a:r>
            <a:r>
              <a:rPr lang="fr-FR" sz="1200" dirty="0"/>
              <a:t>, les enseignements de spécialités « technologies » et « territoires et technologie » sont déclinés en 5 domaines : aménagement, production, agroéquipement, services, transformation.</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
            <a:extLst>
              <a:ext uri="{FF2B5EF4-FFF2-40B4-BE49-F238E27FC236}">
                <a16:creationId xmlns:a16="http://schemas.microsoft.com/office/drawing/2014/main" id="{4E13B380-88DE-4249-9348-439693514117}"/>
              </a:ext>
            </a:extLst>
          </p:cNvPr>
          <p:cNvSpPr>
            <a:spLocks noChangeArrowheads="1"/>
          </p:cNvSpPr>
          <p:nvPr/>
        </p:nvSpPr>
        <p:spPr bwMode="auto">
          <a:xfrm>
            <a:off x="179388" y="1522972"/>
            <a:ext cx="8890000" cy="1944688"/>
          </a:xfrm>
          <a:prstGeom prst="rect">
            <a:avLst/>
          </a:prstGeom>
          <a:noFill/>
          <a:ln>
            <a:noFill/>
          </a:ln>
          <a:effectLst/>
        </p:spPr>
        <p:txBody>
          <a:bodyPr lIns="92075" tIns="46038" rIns="92075" bIns="46038"/>
          <a:lstStyle>
            <a:lvl1pPr marL="342900" indent="-34290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eaLnBrk="1" hangingPunct="1">
              <a:spcBef>
                <a:spcPct val="0"/>
              </a:spcBef>
              <a:buFont typeface="Arial" pitchFamily="34" charset="0"/>
              <a:buNone/>
              <a:defRPr/>
            </a:pPr>
            <a:endParaRPr lang="fr-FR" altLang="fr-FR" sz="2800" b="1" dirty="0">
              <a:effectLst>
                <a:outerShdw blurRad="38100" dist="38100" dir="2700000" algn="tl">
                  <a:srgbClr val="000000">
                    <a:alpha val="43137"/>
                  </a:srgbClr>
                </a:outerShdw>
              </a:effectLst>
            </a:endParaRPr>
          </a:p>
          <a:p>
            <a:pPr eaLnBrk="1" hangingPunct="1">
              <a:spcBef>
                <a:spcPct val="0"/>
              </a:spcBef>
              <a:buFont typeface="Wingdings" pitchFamily="2" charset="2"/>
              <a:buChar char="Ø"/>
              <a:defRPr/>
            </a:pPr>
            <a:r>
              <a:rPr lang="fr-FR" altLang="fr-FR" sz="1600" b="1" dirty="0"/>
              <a:t>Formations technologiques courtes (bac +2 ou +3) : </a:t>
            </a:r>
          </a:p>
          <a:p>
            <a:pPr marL="0" indent="0" eaLnBrk="1" hangingPunct="1">
              <a:spcBef>
                <a:spcPct val="0"/>
              </a:spcBef>
              <a:buFont typeface="Arial" pitchFamily="34" charset="0"/>
              <a:buNone/>
              <a:defRPr/>
            </a:pPr>
            <a:r>
              <a:rPr lang="fr-FR" altLang="fr-FR" sz="1600" b="1" i="0" dirty="0">
                <a:solidFill>
                  <a:schemeClr val="accent5">
                    <a:lumMod val="50000"/>
                  </a:schemeClr>
                </a:solidFill>
              </a:rPr>
              <a:t>Brevets de technicien supérieur (BTS- BTSA) et </a:t>
            </a:r>
            <a:r>
              <a:rPr lang="fr-FR" altLang="fr-FR" sz="1600" b="1" i="0" dirty="0" err="1">
                <a:solidFill>
                  <a:schemeClr val="accent5">
                    <a:lumMod val="50000"/>
                  </a:schemeClr>
                </a:solidFill>
              </a:rPr>
              <a:t>Bachelors</a:t>
            </a:r>
            <a:r>
              <a:rPr lang="fr-FR" altLang="fr-FR" sz="1600" b="1" i="0" dirty="0">
                <a:solidFill>
                  <a:schemeClr val="accent5">
                    <a:lumMod val="50000"/>
                  </a:schemeClr>
                </a:solidFill>
              </a:rPr>
              <a:t> Universitaires de Technologie (BUT)</a:t>
            </a:r>
            <a:br>
              <a:rPr lang="fr-FR" altLang="fr-FR" sz="1600" b="1" dirty="0"/>
            </a:br>
            <a:r>
              <a:rPr lang="fr-FR" altLang="fr-FR" sz="1400" dirty="0">
                <a:solidFill>
                  <a:srgbClr val="376092"/>
                </a:solidFill>
              </a:rPr>
              <a:t>Agronomie, aménagements paysagers, analyse, conduite et stratégie de l’entreprise agricole, aquaculture, génie des équipements agricoles, gestion et maîtrise de l’eau…..</a:t>
            </a:r>
          </a:p>
          <a:p>
            <a:pPr eaLnBrk="1" hangingPunct="1">
              <a:spcBef>
                <a:spcPct val="0"/>
              </a:spcBef>
              <a:buFont typeface="Wingdings" panose="05000000000000000000" pitchFamily="2" charset="2"/>
              <a:buChar char="Ø"/>
              <a:defRPr/>
            </a:pPr>
            <a:r>
              <a:rPr lang="fr-FR" altLang="fr-FR" sz="1600" b="1" dirty="0"/>
              <a:t>CSA (certificats de spécialisation agricoles)</a:t>
            </a:r>
          </a:p>
          <a:p>
            <a:pPr marL="0" indent="0" eaLnBrk="1" hangingPunct="1">
              <a:spcBef>
                <a:spcPct val="0"/>
              </a:spcBef>
              <a:buNone/>
              <a:defRPr/>
            </a:pPr>
            <a:r>
              <a:rPr lang="fr-FR" altLang="fr-FR" sz="1400" dirty="0">
                <a:solidFill>
                  <a:srgbClr val="376092"/>
                </a:solidFill>
              </a:rPr>
              <a:t>Préparés en quelques mois, souvent en apprentissage, ils forment à la conduite d’un élevage, d’une exploitation agricole, d’un aménagement paysager ….</a:t>
            </a:r>
          </a:p>
        </p:txBody>
      </p:sp>
      <p:sp>
        <p:nvSpPr>
          <p:cNvPr id="53251" name="Rectangle 4">
            <a:extLst>
              <a:ext uri="{FF2B5EF4-FFF2-40B4-BE49-F238E27FC236}">
                <a16:creationId xmlns:a16="http://schemas.microsoft.com/office/drawing/2014/main" id="{BC9339D9-2C3C-4C40-BBBF-FFD312D4A600}"/>
              </a:ext>
            </a:extLst>
          </p:cNvPr>
          <p:cNvSpPr>
            <a:spLocks noChangeArrowheads="1"/>
          </p:cNvSpPr>
          <p:nvPr/>
        </p:nvSpPr>
        <p:spPr bwMode="auto">
          <a:xfrm>
            <a:off x="179388" y="5320647"/>
            <a:ext cx="7719268"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dirty="0">
                <a:solidFill>
                  <a:srgbClr val="000000"/>
                </a:solidFill>
              </a:rPr>
              <a:t>Formations universitaires générales</a:t>
            </a:r>
            <a:br>
              <a:rPr lang="fr-FR" altLang="fr-FR" sz="1600" dirty="0">
                <a:solidFill>
                  <a:srgbClr val="000000"/>
                </a:solidFill>
              </a:rPr>
            </a:br>
            <a:r>
              <a:rPr lang="fr-FR" altLang="fr-FR" sz="1400" dirty="0">
                <a:solidFill>
                  <a:srgbClr val="376092"/>
                </a:solidFill>
              </a:rPr>
              <a:t>Année de mise à niveau fortement conseillée avant d’entrer en 1ère année de licence</a:t>
            </a:r>
          </a:p>
        </p:txBody>
      </p:sp>
      <p:sp>
        <p:nvSpPr>
          <p:cNvPr id="53254" name="Rectangle 4">
            <a:extLst>
              <a:ext uri="{FF2B5EF4-FFF2-40B4-BE49-F238E27FC236}">
                <a16:creationId xmlns:a16="http://schemas.microsoft.com/office/drawing/2014/main" id="{AC0517FD-99C4-41E6-9936-27685DA6E29C}"/>
              </a:ext>
            </a:extLst>
          </p:cNvPr>
          <p:cNvSpPr>
            <a:spLocks noChangeArrowheads="1"/>
          </p:cNvSpPr>
          <p:nvPr/>
        </p:nvSpPr>
        <p:spPr bwMode="auto">
          <a:xfrm>
            <a:off x="165100" y="3658814"/>
            <a:ext cx="8654254"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dirty="0">
                <a:solidFill>
                  <a:srgbClr val="000000"/>
                </a:solidFill>
              </a:rPr>
              <a:t>Ecoles spécialisées et écoles d’ingénieurs</a:t>
            </a:r>
            <a:br>
              <a:rPr lang="fr-FR" altLang="fr-FR" sz="1600" dirty="0">
                <a:solidFill>
                  <a:srgbClr val="000000"/>
                </a:solidFill>
              </a:rPr>
            </a:br>
            <a:r>
              <a:rPr lang="fr-FR" altLang="fr-FR" sz="1400" dirty="0">
                <a:solidFill>
                  <a:srgbClr val="376092"/>
                </a:solidFill>
              </a:rPr>
              <a:t>Sélection à l’entrée – 5 ans d’études</a:t>
            </a:r>
            <a:endParaRPr lang="fr-FR" altLang="fr-FR" sz="1700" dirty="0">
              <a:solidFill>
                <a:schemeClr val="accent1"/>
              </a:solidFill>
            </a:endParaRPr>
          </a:p>
        </p:txBody>
      </p:sp>
      <p:sp>
        <p:nvSpPr>
          <p:cNvPr id="53255" name="Rectangle 4">
            <a:extLst>
              <a:ext uri="{FF2B5EF4-FFF2-40B4-BE49-F238E27FC236}">
                <a16:creationId xmlns:a16="http://schemas.microsoft.com/office/drawing/2014/main" id="{A421EDD7-A028-4762-BDBF-F3DBA60F1BE3}"/>
              </a:ext>
            </a:extLst>
          </p:cNvPr>
          <p:cNvSpPr>
            <a:spLocks noChangeArrowheads="1"/>
          </p:cNvSpPr>
          <p:nvPr/>
        </p:nvSpPr>
        <p:spPr bwMode="auto">
          <a:xfrm>
            <a:off x="165100" y="4426231"/>
            <a:ext cx="460533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Ø"/>
            </a:pPr>
            <a:r>
              <a:rPr lang="fr-FR" altLang="fr-FR" sz="1600" b="1" dirty="0">
                <a:solidFill>
                  <a:srgbClr val="000000"/>
                </a:solidFill>
              </a:rPr>
              <a:t>Préparations aux grandes écoles</a:t>
            </a:r>
            <a:br>
              <a:rPr lang="fr-FR" altLang="fr-FR" sz="1600" dirty="0">
                <a:solidFill>
                  <a:srgbClr val="000000"/>
                </a:solidFill>
              </a:rPr>
            </a:br>
            <a:r>
              <a:rPr lang="fr-FR" altLang="fr-FR" sz="1400" dirty="0">
                <a:solidFill>
                  <a:srgbClr val="376092"/>
                </a:solidFill>
              </a:rPr>
              <a:t>CPGE TB (technologie et biologie)</a:t>
            </a:r>
            <a:endParaRPr lang="fr-FR" altLang="fr-FR" sz="1700" dirty="0">
              <a:solidFill>
                <a:schemeClr val="accent1"/>
              </a:solidFill>
            </a:endParaRPr>
          </a:p>
        </p:txBody>
      </p:sp>
      <p:sp>
        <p:nvSpPr>
          <p:cNvPr id="10" name="ZoneTexte 1">
            <a:extLst>
              <a:ext uri="{FF2B5EF4-FFF2-40B4-BE49-F238E27FC236}">
                <a16:creationId xmlns:a16="http://schemas.microsoft.com/office/drawing/2014/main" id="{842A16BD-AC35-4764-A53E-DA658B7CC076}"/>
              </a:ext>
            </a:extLst>
          </p:cNvPr>
          <p:cNvSpPr txBox="1">
            <a:spLocks noChangeArrowheads="1"/>
          </p:cNvSpPr>
          <p:nvPr/>
        </p:nvSpPr>
        <p:spPr bwMode="auto">
          <a:xfrm>
            <a:off x="179388" y="784909"/>
            <a:ext cx="6567140" cy="646331"/>
          </a:xfrm>
          <a:prstGeom prst="rect">
            <a:avLst/>
          </a:prstGeom>
          <a:solidFill>
            <a:schemeClr val="accent6"/>
          </a:solidFill>
          <a:ln/>
        </p:spPr>
        <p:style>
          <a:lnRef idx="0">
            <a:schemeClr val="accent3"/>
          </a:lnRef>
          <a:fillRef idx="3">
            <a:schemeClr val="accent3"/>
          </a:fillRef>
          <a:effectRef idx="3">
            <a:schemeClr val="accent3"/>
          </a:effectRef>
          <a:fontRef idx="minor">
            <a:schemeClr val="lt1"/>
          </a:fontRef>
        </p:style>
        <p:txBody>
          <a:bodyPr anchor="ctr">
            <a:spAutoFit/>
          </a:bodyPr>
          <a:lstStyle>
            <a:defPPr>
              <a:defRPr lang="fr-FR"/>
            </a:defPPr>
            <a:lvl1pPr algn="ctr" eaLnBrk="1" fontAlgn="auto" hangingPunct="1">
              <a:spcBef>
                <a:spcPts val="0"/>
              </a:spcBef>
              <a:spcAft>
                <a:spcPts val="0"/>
              </a:spcAft>
              <a:defRPr sz="1600" b="1" kern="0">
                <a:solidFill>
                  <a:prstClr val="white"/>
                </a:solidFill>
                <a:latin typeface="Arial Black" charset="0"/>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pPr>
              <a:defRPr/>
            </a:pPr>
            <a:r>
              <a:rPr lang="fr-FR" altLang="fr-FR" sz="2000" dirty="0"/>
              <a:t>Poursuites d’études</a:t>
            </a:r>
          </a:p>
          <a:p>
            <a:pPr>
              <a:defRPr/>
            </a:pPr>
            <a:r>
              <a:rPr lang="fr-FR" altLang="fr-FR" dirty="0"/>
              <a:t> </a:t>
            </a:r>
          </a:p>
        </p:txBody>
      </p:sp>
      <p:sp>
        <p:nvSpPr>
          <p:cNvPr id="9" name="Ellipse 8">
            <a:extLst>
              <a:ext uri="{FF2B5EF4-FFF2-40B4-BE49-F238E27FC236}">
                <a16:creationId xmlns:a16="http://schemas.microsoft.com/office/drawing/2014/main" id="{6D643316-6FFB-4745-9C06-D7C435C1EA03}"/>
              </a:ext>
            </a:extLst>
          </p:cNvPr>
          <p:cNvSpPr/>
          <p:nvPr/>
        </p:nvSpPr>
        <p:spPr>
          <a:xfrm>
            <a:off x="7164288" y="378875"/>
            <a:ext cx="1805955" cy="1224135"/>
          </a:xfrm>
          <a:prstGeom prst="ellipse">
            <a:avLst/>
          </a:prstGeom>
          <a:solidFill>
            <a:schemeClr val="bg1">
              <a:lumMod val="50000"/>
            </a:schemeClr>
          </a:solidFill>
          <a:ln w="34925">
            <a:solidFill>
              <a:srgbClr val="FFFFFF"/>
            </a:solidFill>
          </a:ln>
          <a:effectLst>
            <a:glow rad="101600">
              <a:schemeClr val="accent5">
                <a:satMod val="175000"/>
                <a:alpha val="40000"/>
              </a:schemeClr>
            </a:glow>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fr-FR" sz="3200" dirty="0">
                <a:solidFill>
                  <a:srgbClr val="00B050"/>
                </a:solidFill>
                <a:effectLst>
                  <a:outerShdw blurRad="38100" dist="38100" dir="2700000" algn="tl">
                    <a:srgbClr val="000000">
                      <a:alpha val="43137"/>
                    </a:srgbClr>
                  </a:outerShdw>
                </a:effectLst>
              </a:rPr>
              <a:t>BAC</a:t>
            </a:r>
            <a:r>
              <a:rPr lang="fr-FR" sz="3200" dirty="0">
                <a:solidFill>
                  <a:srgbClr val="D7E4BD"/>
                </a:solidFill>
                <a:effectLst>
                  <a:outerShdw blurRad="38100" dist="38100" dir="2700000" algn="tl">
                    <a:srgbClr val="000000">
                      <a:alpha val="43137"/>
                    </a:srgbClr>
                  </a:outerShdw>
                </a:effectLst>
              </a:rPr>
              <a:t> </a:t>
            </a:r>
            <a:br>
              <a:rPr lang="fr-FR" sz="3200" dirty="0">
                <a:solidFill>
                  <a:srgbClr val="D7E4BD"/>
                </a:solidFill>
                <a:effectLst>
                  <a:outerShdw blurRad="38100" dist="38100" dir="2700000" algn="tl">
                    <a:srgbClr val="000000">
                      <a:alpha val="43137"/>
                    </a:srgbClr>
                  </a:outerShdw>
                </a:effectLst>
              </a:rPr>
            </a:br>
            <a:r>
              <a:rPr lang="fr-FR" sz="4800" b="1" dirty="0">
                <a:solidFill>
                  <a:srgbClr val="00B050"/>
                </a:solidFill>
                <a:effectLst>
                  <a:outerShdw blurRad="38100" dist="38100" dir="2700000" algn="tl">
                    <a:srgbClr val="000000">
                      <a:alpha val="43137"/>
                    </a:srgbClr>
                  </a:outerShdw>
                </a:effectLst>
              </a:rPr>
              <a:t>STAV</a:t>
            </a:r>
          </a:p>
        </p:txBody>
      </p:sp>
    </p:spTree>
    <p:extLst>
      <p:ext uri="{BB962C8B-B14F-4D97-AF65-F5344CB8AC3E}">
        <p14:creationId xmlns:p14="http://schemas.microsoft.com/office/powerpoint/2010/main" val="22238151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FCBCAB-1ABA-43C9-B33E-966DA0B8B47D}"/>
              </a:ext>
            </a:extLst>
          </p:cNvPr>
          <p:cNvSpPr/>
          <p:nvPr/>
        </p:nvSpPr>
        <p:spPr>
          <a:xfrm>
            <a:off x="5713413" y="0"/>
            <a:ext cx="3430587" cy="461963"/>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400" b="1" i="0" kern="0" dirty="0">
                <a:solidFill>
                  <a:prstClr val="white"/>
                </a:solidFill>
                <a:latin typeface="Arial Black" charset="0"/>
              </a:rPr>
              <a:t>la série STD2A</a:t>
            </a:r>
            <a:endParaRPr lang="fr-FR" sz="1400" i="0" kern="0" dirty="0">
              <a:solidFill>
                <a:sysClr val="windowText" lastClr="000000"/>
              </a:solidFill>
            </a:endParaRPr>
          </a:p>
        </p:txBody>
      </p:sp>
      <p:graphicFrame>
        <p:nvGraphicFramePr>
          <p:cNvPr id="2" name="Tableau 1">
            <a:extLst>
              <a:ext uri="{FF2B5EF4-FFF2-40B4-BE49-F238E27FC236}">
                <a16:creationId xmlns:a16="http://schemas.microsoft.com/office/drawing/2014/main" id="{D43487FC-D055-4C60-83DC-93D5419E888F}"/>
              </a:ext>
            </a:extLst>
          </p:cNvPr>
          <p:cNvGraphicFramePr>
            <a:graphicFrameLocks noGrp="1"/>
          </p:cNvGraphicFramePr>
          <p:nvPr/>
        </p:nvGraphicFramePr>
        <p:xfrm>
          <a:off x="309563" y="3967163"/>
          <a:ext cx="8512175" cy="2773386"/>
        </p:xfrm>
        <a:graphic>
          <a:graphicData uri="http://schemas.openxmlformats.org/drawingml/2006/table">
            <a:tbl>
              <a:tblPr firstRow="1" bandRow="1">
                <a:tableStyleId>{5C22544A-7EE6-4342-B048-85BDC9FD1C3A}</a:tableStyleId>
              </a:tblPr>
              <a:tblGrid>
                <a:gridCol w="5487657">
                  <a:extLst>
                    <a:ext uri="{9D8B030D-6E8A-4147-A177-3AD203B41FA5}">
                      <a16:colId xmlns:a16="http://schemas.microsoft.com/office/drawing/2014/main" val="20000"/>
                    </a:ext>
                  </a:extLst>
                </a:gridCol>
                <a:gridCol w="1512259">
                  <a:extLst>
                    <a:ext uri="{9D8B030D-6E8A-4147-A177-3AD203B41FA5}">
                      <a16:colId xmlns:a16="http://schemas.microsoft.com/office/drawing/2014/main" val="20001"/>
                    </a:ext>
                  </a:extLst>
                </a:gridCol>
                <a:gridCol w="1512259">
                  <a:extLst>
                    <a:ext uri="{9D8B030D-6E8A-4147-A177-3AD203B41FA5}">
                      <a16:colId xmlns:a16="http://schemas.microsoft.com/office/drawing/2014/main" val="20002"/>
                    </a:ext>
                  </a:extLst>
                </a:gridCol>
              </a:tblGrid>
              <a:tr h="396195">
                <a:tc>
                  <a:txBody>
                    <a:bodyPr/>
                    <a:lstStyle/>
                    <a:p>
                      <a:r>
                        <a:rPr lang="fr-FR" sz="2000" dirty="0"/>
                        <a:t>Enseignement</a:t>
                      </a:r>
                    </a:p>
                  </a:txBody>
                  <a:tcPr marL="91446" marR="91446" marT="45699" marB="45699"/>
                </a:tc>
                <a:tc>
                  <a:txBody>
                    <a:bodyPr/>
                    <a:lstStyle/>
                    <a:p>
                      <a:r>
                        <a:rPr lang="fr-FR" sz="2000" dirty="0"/>
                        <a:t>Horaires 1</a:t>
                      </a:r>
                      <a:r>
                        <a:rPr lang="fr-FR" sz="2000" baseline="30000" dirty="0"/>
                        <a:t>re</a:t>
                      </a:r>
                      <a:r>
                        <a:rPr lang="fr-FR" sz="2000" dirty="0"/>
                        <a:t> </a:t>
                      </a:r>
                    </a:p>
                  </a:txBody>
                  <a:tcPr marL="91446" marR="91446" marT="45699" marB="45699"/>
                </a:tc>
                <a:tc>
                  <a:txBody>
                    <a:bodyPr/>
                    <a:lstStyle/>
                    <a:p>
                      <a:r>
                        <a:rPr lang="fr-FR" sz="2000" dirty="0"/>
                        <a:t>Horaires T</a:t>
                      </a:r>
                      <a:r>
                        <a:rPr lang="fr-FR" sz="2000" baseline="30000" dirty="0"/>
                        <a:t>ale</a:t>
                      </a:r>
                      <a:r>
                        <a:rPr lang="fr-FR" sz="2000" dirty="0"/>
                        <a:t> </a:t>
                      </a:r>
                    </a:p>
                  </a:txBody>
                  <a:tcPr marL="91446" marR="91446" marT="45699" marB="45699"/>
                </a:tc>
                <a:extLst>
                  <a:ext uri="{0D108BD9-81ED-4DB2-BD59-A6C34878D82A}">
                    <a16:rowId xmlns:a16="http://schemas.microsoft.com/office/drawing/2014/main" val="10000"/>
                  </a:ext>
                </a:extLst>
              </a:tr>
              <a:tr h="396195">
                <a:tc>
                  <a:txBody>
                    <a:bodyPr/>
                    <a:lstStyle/>
                    <a:p>
                      <a:r>
                        <a:rPr lang="fr-FR" sz="2000" dirty="0"/>
                        <a:t>Physique-Chimie</a:t>
                      </a:r>
                    </a:p>
                  </a:txBody>
                  <a:tcPr marL="91446" marR="91446" marT="45699" marB="45699"/>
                </a:tc>
                <a:tc>
                  <a:txBody>
                    <a:bodyPr/>
                    <a:lstStyle/>
                    <a:p>
                      <a:pPr algn="ctr"/>
                      <a:r>
                        <a:rPr lang="fr-FR" sz="2000" dirty="0"/>
                        <a:t>2 h</a:t>
                      </a:r>
                    </a:p>
                  </a:txBody>
                  <a:tcPr marL="91446" marR="91446" marT="45699" marB="45699" anchor="ctr"/>
                </a:tc>
                <a:tc>
                  <a:txBody>
                    <a:bodyPr/>
                    <a:lstStyle/>
                    <a:p>
                      <a:pPr algn="ctr"/>
                      <a:r>
                        <a:rPr lang="fr-FR" sz="2000" dirty="0"/>
                        <a:t>-</a:t>
                      </a:r>
                    </a:p>
                  </a:txBody>
                  <a:tcPr marL="91446" marR="91446" marT="45699" marB="45699" anchor="ctr"/>
                </a:tc>
                <a:extLst>
                  <a:ext uri="{0D108BD9-81ED-4DB2-BD59-A6C34878D82A}">
                    <a16:rowId xmlns:a16="http://schemas.microsoft.com/office/drawing/2014/main" val="10001"/>
                  </a:ext>
                </a:extLst>
              </a:tr>
              <a:tr h="396195">
                <a:tc>
                  <a:txBody>
                    <a:bodyPr/>
                    <a:lstStyle/>
                    <a:p>
                      <a:r>
                        <a:rPr lang="fr-FR" sz="2000" dirty="0"/>
                        <a:t>Outils et langages numériques</a:t>
                      </a:r>
                    </a:p>
                  </a:txBody>
                  <a:tcPr marL="91446" marR="91446" marT="45699" marB="45699"/>
                </a:tc>
                <a:tc>
                  <a:txBody>
                    <a:bodyPr/>
                    <a:lstStyle/>
                    <a:p>
                      <a:pPr algn="ctr"/>
                      <a:r>
                        <a:rPr lang="fr-FR" sz="2000" dirty="0"/>
                        <a:t>2 h</a:t>
                      </a:r>
                    </a:p>
                  </a:txBody>
                  <a:tcPr marL="91446" marR="91446" marT="45699" marB="45699" anchor="ctr"/>
                </a:tc>
                <a:tc>
                  <a:txBody>
                    <a:bodyPr/>
                    <a:lstStyle/>
                    <a:p>
                      <a:pPr algn="ctr"/>
                      <a:r>
                        <a:rPr lang="fr-FR" sz="2000" dirty="0"/>
                        <a:t>-</a:t>
                      </a:r>
                    </a:p>
                  </a:txBody>
                  <a:tcPr marL="91446" marR="91446" marT="45699" marB="45699" anchor="ctr"/>
                </a:tc>
                <a:extLst>
                  <a:ext uri="{0D108BD9-81ED-4DB2-BD59-A6C34878D82A}">
                    <a16:rowId xmlns:a16="http://schemas.microsoft.com/office/drawing/2014/main" val="10002"/>
                  </a:ext>
                </a:extLst>
              </a:tr>
              <a:tr h="3961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000" dirty="0"/>
                        <a:t>Design</a:t>
                      </a:r>
                      <a:r>
                        <a:rPr lang="fr-FR" sz="2000" baseline="0" dirty="0"/>
                        <a:t> et métiers d’arts</a:t>
                      </a:r>
                      <a:endParaRPr lang="fr-FR" sz="2000" dirty="0"/>
                    </a:p>
                  </a:txBody>
                  <a:tcPr marL="91446" marR="91446" marT="45699" marB="45699"/>
                </a:tc>
                <a:tc>
                  <a:txBody>
                    <a:bodyPr/>
                    <a:lstStyle/>
                    <a:p>
                      <a:pPr algn="ctr"/>
                      <a:r>
                        <a:rPr lang="fr-FR" sz="2000" dirty="0"/>
                        <a:t>14</a:t>
                      </a:r>
                      <a:r>
                        <a:rPr lang="fr-FR" sz="2000" baseline="0" dirty="0"/>
                        <a:t> h</a:t>
                      </a:r>
                      <a:endParaRPr lang="fr-FR" sz="2000" dirty="0"/>
                    </a:p>
                  </a:txBody>
                  <a:tcPr marL="91446" marR="91446" marT="45699" marB="45699" anchor="ctr"/>
                </a:tc>
                <a:tc>
                  <a:txBody>
                    <a:bodyPr/>
                    <a:lstStyle/>
                    <a:p>
                      <a:pPr algn="ctr"/>
                      <a:r>
                        <a:rPr lang="fr-FR" sz="2000" baseline="0" dirty="0"/>
                        <a:t>-</a:t>
                      </a:r>
                      <a:endParaRPr lang="fr-FR" sz="2000" dirty="0"/>
                    </a:p>
                  </a:txBody>
                  <a:tcPr marL="91446" marR="91446" marT="45699" marB="45699" anchor="ctr"/>
                </a:tc>
                <a:extLst>
                  <a:ext uri="{0D108BD9-81ED-4DB2-BD59-A6C34878D82A}">
                    <a16:rowId xmlns:a16="http://schemas.microsoft.com/office/drawing/2014/main" val="10003"/>
                  </a:ext>
                </a:extLst>
              </a:tr>
              <a:tr h="396195">
                <a:tc>
                  <a:txBody>
                    <a:bodyPr/>
                    <a:lstStyle/>
                    <a:p>
                      <a:r>
                        <a:rPr lang="fr-FR" sz="2000" dirty="0"/>
                        <a:t>Analyse et</a:t>
                      </a:r>
                      <a:r>
                        <a:rPr lang="fr-FR" sz="2000" baseline="0" dirty="0"/>
                        <a:t> méthodes en design</a:t>
                      </a:r>
                      <a:endParaRPr lang="fr-FR" sz="2000" dirty="0"/>
                    </a:p>
                  </a:txBody>
                  <a:tcPr marL="91446" marR="91446" marT="45699" marB="45699"/>
                </a:tc>
                <a:tc>
                  <a:txBody>
                    <a:bodyPr/>
                    <a:lstStyle/>
                    <a:p>
                      <a:pPr algn="ctr"/>
                      <a:r>
                        <a:rPr lang="fr-FR" sz="2000" dirty="0"/>
                        <a:t>-</a:t>
                      </a:r>
                    </a:p>
                  </a:txBody>
                  <a:tcPr marL="91446" marR="91446" marT="45699" marB="45699" anchor="ctr"/>
                </a:tc>
                <a:tc>
                  <a:txBody>
                    <a:bodyPr/>
                    <a:lstStyle/>
                    <a:p>
                      <a:pPr algn="ctr"/>
                      <a:r>
                        <a:rPr lang="fr-FR" sz="2000" dirty="0"/>
                        <a:t>9 h</a:t>
                      </a:r>
                    </a:p>
                  </a:txBody>
                  <a:tcPr marL="91446" marR="91446" marT="45699" marB="45699" anchor="ctr"/>
                </a:tc>
                <a:extLst>
                  <a:ext uri="{0D108BD9-81ED-4DB2-BD59-A6C34878D82A}">
                    <a16:rowId xmlns:a16="http://schemas.microsoft.com/office/drawing/2014/main" val="10004"/>
                  </a:ext>
                </a:extLst>
              </a:tr>
              <a:tr h="396195">
                <a:tc>
                  <a:txBody>
                    <a:bodyPr/>
                    <a:lstStyle/>
                    <a:p>
                      <a:r>
                        <a:rPr lang="fr-FR" sz="2000" dirty="0"/>
                        <a:t>Conception et création en design</a:t>
                      </a:r>
                      <a:r>
                        <a:rPr lang="fr-FR" sz="2000" baseline="0" dirty="0"/>
                        <a:t> et métiers d’art</a:t>
                      </a:r>
                      <a:endParaRPr lang="fr-FR" sz="2000" dirty="0"/>
                    </a:p>
                  </a:txBody>
                  <a:tcPr marL="91446" marR="91446" marT="45699" marB="45699"/>
                </a:tc>
                <a:tc>
                  <a:txBody>
                    <a:bodyPr/>
                    <a:lstStyle/>
                    <a:p>
                      <a:pPr algn="ctr"/>
                      <a:r>
                        <a:rPr lang="fr-FR" sz="2000" dirty="0"/>
                        <a:t>-</a:t>
                      </a:r>
                    </a:p>
                  </a:txBody>
                  <a:tcPr marL="91446" marR="91446" marT="45699" marB="45699" anchor="ctr"/>
                </a:tc>
                <a:tc>
                  <a:txBody>
                    <a:bodyPr/>
                    <a:lstStyle/>
                    <a:p>
                      <a:pPr algn="ctr"/>
                      <a:r>
                        <a:rPr lang="fr-FR" sz="2000" dirty="0"/>
                        <a:t>9 h</a:t>
                      </a:r>
                    </a:p>
                  </a:txBody>
                  <a:tcPr marL="91446" marR="91446" marT="45699" marB="45699" anchor="ctr"/>
                </a:tc>
                <a:extLst>
                  <a:ext uri="{0D108BD9-81ED-4DB2-BD59-A6C34878D82A}">
                    <a16:rowId xmlns:a16="http://schemas.microsoft.com/office/drawing/2014/main" val="10005"/>
                  </a:ext>
                </a:extLst>
              </a:tr>
              <a:tr h="396195">
                <a:tc>
                  <a:txBody>
                    <a:bodyPr/>
                    <a:lstStyle/>
                    <a:p>
                      <a:r>
                        <a:rPr lang="fr-FR" sz="2000" b="1" dirty="0">
                          <a:solidFill>
                            <a:schemeClr val="bg1"/>
                          </a:solidFill>
                        </a:rPr>
                        <a:t>Total</a:t>
                      </a:r>
                    </a:p>
                  </a:txBody>
                  <a:tcPr marL="91446" marR="91446" marT="45699" marB="45699">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18 h</a:t>
                      </a:r>
                    </a:p>
                  </a:txBody>
                  <a:tcPr marL="91446" marR="91446" marT="45699" marB="45699" anchor="ctr">
                    <a:solidFill>
                      <a:schemeClr val="accent1">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a:solidFill>
                            <a:schemeClr val="bg1"/>
                          </a:solidFill>
                        </a:rPr>
                        <a:t>18 h</a:t>
                      </a:r>
                    </a:p>
                  </a:txBody>
                  <a:tcPr marL="91446" marR="91446" marT="45699" marB="45699" anchor="ctr">
                    <a:solidFill>
                      <a:schemeClr val="accent1">
                        <a:lumMod val="75000"/>
                      </a:schemeClr>
                    </a:solidFill>
                  </a:tcPr>
                </a:tc>
                <a:extLst>
                  <a:ext uri="{0D108BD9-81ED-4DB2-BD59-A6C34878D82A}">
                    <a16:rowId xmlns:a16="http://schemas.microsoft.com/office/drawing/2014/main" val="10006"/>
                  </a:ext>
                </a:extLst>
              </a:tr>
            </a:tbl>
          </a:graphicData>
        </a:graphic>
      </p:graphicFrame>
      <p:sp>
        <p:nvSpPr>
          <p:cNvPr id="3" name="Rectangle 2">
            <a:extLst>
              <a:ext uri="{FF2B5EF4-FFF2-40B4-BE49-F238E27FC236}">
                <a16:creationId xmlns:a16="http://schemas.microsoft.com/office/drawing/2014/main" id="{9AC0D1EA-F8E0-42BF-B0CB-143D1A39D45E}"/>
              </a:ext>
            </a:extLst>
          </p:cNvPr>
          <p:cNvSpPr/>
          <p:nvPr/>
        </p:nvSpPr>
        <p:spPr>
          <a:xfrm>
            <a:off x="165100" y="1341438"/>
            <a:ext cx="8774113" cy="2584450"/>
          </a:xfrm>
          <a:prstGeom prst="rect">
            <a:avLst/>
          </a:prstGeom>
        </p:spPr>
        <p:txBody>
          <a:bodyPr>
            <a:spAutoFit/>
          </a:bodyPr>
          <a:lstStyle/>
          <a:p>
            <a:pPr marL="285750" indent="-285750" eaLnBrk="1" hangingPunct="1">
              <a:buFont typeface="Wingdings" panose="05000000000000000000" pitchFamily="2" charset="2"/>
              <a:buChar char="§"/>
              <a:defRPr/>
            </a:pPr>
            <a:r>
              <a:rPr lang="fr-FR" dirty="0"/>
              <a:t>Cette série intéressera celles et ceux qui sont attirés par les applications de l'art (graphisme, mode, design...) et par la conception et la réalisation d'objets (vêtements, meubles, ustensiles...) ou d'espaces.</a:t>
            </a:r>
          </a:p>
          <a:p>
            <a:pPr marL="285750" indent="-285750" eaLnBrk="1" hangingPunct="1">
              <a:buFont typeface="Wingdings" panose="05000000000000000000" pitchFamily="2" charset="2"/>
              <a:buChar char="§"/>
              <a:defRPr/>
            </a:pPr>
            <a:r>
              <a:rPr lang="fr-FR" dirty="0"/>
              <a:t>Des enseignements technologiques qui s’appuient sur des démarches expérimentales. Celles-ci permettent d’appréhender les univers complexes du design et des métiers d’art.</a:t>
            </a:r>
          </a:p>
          <a:p>
            <a:pPr marL="285750" indent="-285750" eaLnBrk="1" hangingPunct="1">
              <a:buFont typeface="Wingdings" panose="05000000000000000000" pitchFamily="2" charset="2"/>
              <a:buChar char="§"/>
              <a:defRPr/>
            </a:pPr>
            <a:endParaRPr lang="fr-FR" dirty="0"/>
          </a:p>
          <a:p>
            <a:pPr marL="285750" indent="-285750" eaLnBrk="1" hangingPunct="1">
              <a:buFont typeface="Wingdings" panose="05000000000000000000" pitchFamily="2" charset="2"/>
              <a:buChar char="§"/>
              <a:defRPr/>
            </a:pPr>
            <a:r>
              <a:rPr lang="fr-FR" b="1" i="0" dirty="0">
                <a:solidFill>
                  <a:schemeClr val="accent1">
                    <a:lumMod val="75000"/>
                  </a:schemeClr>
                </a:solidFill>
              </a:rPr>
              <a:t>Poursuites d’études : </a:t>
            </a:r>
          </a:p>
          <a:p>
            <a:pPr marL="742950" lvl="1" indent="-285750" eaLnBrk="1" hangingPunct="1">
              <a:buFont typeface="Arial" panose="020B0604020202020204" pitchFamily="34" charset="0"/>
              <a:buChar char="•"/>
              <a:defRPr/>
            </a:pPr>
            <a:r>
              <a:rPr lang="fr-FR" dirty="0"/>
              <a:t>DNMADE (Design d’espace, de produit ou de mode, communication et expression visuelle…), CPGE AA ENS Cachan Design, Licence d’art, écoles d’art, etc.</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Ellipse 28">
            <a:hlinkClick r:id="rId3" action="ppaction://hlinksldjump" tooltip="Cliquez pour une présentation du Bac STMG"/>
            <a:extLst>
              <a:ext uri="{FF2B5EF4-FFF2-40B4-BE49-F238E27FC236}">
                <a16:creationId xmlns:a16="http://schemas.microsoft.com/office/drawing/2014/main" id="{DEB926B2-5C1A-4B8A-B232-6B3C446E7850}"/>
              </a:ext>
            </a:extLst>
          </p:cNvPr>
          <p:cNvSpPr/>
          <p:nvPr/>
        </p:nvSpPr>
        <p:spPr>
          <a:xfrm>
            <a:off x="6804248" y="323801"/>
            <a:ext cx="2002147" cy="1737541"/>
          </a:xfrm>
          <a:prstGeom prst="ellipse">
            <a:avLst/>
          </a:prstGeom>
          <a:solidFill>
            <a:srgbClr val="00B0F0"/>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fr-FR" sz="3200" dirty="0"/>
              <a:t>BAC</a:t>
            </a:r>
            <a:br>
              <a:rPr lang="fr-FR" sz="4800" dirty="0"/>
            </a:br>
            <a:r>
              <a:rPr lang="fr-FR" sz="4800" b="1" dirty="0"/>
              <a:t>STHR</a:t>
            </a:r>
          </a:p>
        </p:txBody>
      </p:sp>
      <p:pic>
        <p:nvPicPr>
          <p:cNvPr id="75779" name="Image 194">
            <a:extLst>
              <a:ext uri="{FF2B5EF4-FFF2-40B4-BE49-F238E27FC236}">
                <a16:creationId xmlns:a16="http://schemas.microsoft.com/office/drawing/2014/main" id="{E32267A1-8BC5-4E64-BDF5-F5F03B107F1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29475" y="6508750"/>
            <a:ext cx="295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0" name="Rectangle 1">
            <a:extLst>
              <a:ext uri="{FF2B5EF4-FFF2-40B4-BE49-F238E27FC236}">
                <a16:creationId xmlns:a16="http://schemas.microsoft.com/office/drawing/2014/main" id="{19FCB861-7803-44FC-BF87-89089479ACBC}"/>
              </a:ext>
            </a:extLst>
          </p:cNvPr>
          <p:cNvSpPr>
            <a:spLocks noChangeArrowheads="1"/>
          </p:cNvSpPr>
          <p:nvPr/>
        </p:nvSpPr>
        <p:spPr bwMode="auto">
          <a:xfrm>
            <a:off x="395288" y="3325813"/>
            <a:ext cx="828198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fr-FR" altLang="fr-FR" sz="1800" i="0" dirty="0"/>
              <a:t>La classe de 1re STHR est accessible aux élèves de 2de générale et technologique, sur dossier (se renseigner auprès du lycée Biarritz Atlantique)</a:t>
            </a:r>
          </a:p>
          <a:p>
            <a:pPr eaLnBrk="1" hangingPunct="1">
              <a:spcBef>
                <a:spcPct val="0"/>
              </a:spcBef>
              <a:buFontTx/>
              <a:buNone/>
            </a:pPr>
            <a:endParaRPr lang="fr-FR" altLang="fr-FR" sz="1800" i="0" baseline="30000" dirty="0">
              <a:solidFill>
                <a:srgbClr val="333333"/>
              </a:solidFill>
              <a:latin typeface="Expressway"/>
            </a:endParaRPr>
          </a:p>
          <a:p>
            <a:pPr eaLnBrk="1" hangingPunct="1">
              <a:spcBef>
                <a:spcPct val="0"/>
              </a:spcBef>
              <a:buFontTx/>
              <a:buNone/>
            </a:pPr>
            <a:r>
              <a:rPr lang="fr-FR" altLang="fr-FR" sz="1800" i="0" dirty="0"/>
              <a:t>Un bac polyvalent pour les élèves qui souhaitent exercer un métier de l'accueil, de la restauration ou de l'hébergement. Une condition : se montrer disponible, résistant et parler l'anglais.</a:t>
            </a:r>
          </a:p>
          <a:p>
            <a:pPr eaLnBrk="1" hangingPunct="1">
              <a:spcBef>
                <a:spcPct val="0"/>
              </a:spcBef>
              <a:buFontTx/>
              <a:buNone/>
            </a:pPr>
            <a:endParaRPr lang="fr-FR" altLang="fr-FR" sz="1800" i="0" dirty="0"/>
          </a:p>
          <a:p>
            <a:pPr eaLnBrk="1" hangingPunct="1">
              <a:spcBef>
                <a:spcPct val="0"/>
              </a:spcBef>
              <a:buFontTx/>
              <a:buNone/>
            </a:pPr>
            <a:r>
              <a:rPr lang="fr-FR" altLang="fr-FR" sz="1800" b="1" dirty="0">
                <a:solidFill>
                  <a:srgbClr val="C00000"/>
                </a:solidFill>
              </a:rPr>
              <a:t>Poursuites d’études</a:t>
            </a:r>
          </a:p>
          <a:p>
            <a:pPr eaLnBrk="1" hangingPunct="1">
              <a:spcBef>
                <a:spcPct val="0"/>
              </a:spcBef>
              <a:buFontTx/>
              <a:buNone/>
            </a:pPr>
            <a:r>
              <a:rPr lang="fr-FR" altLang="fr-FR" sz="1800" dirty="0"/>
              <a:t>Dans les domaines de l’hôtellerie restauration, accueil, tourisme, administratif et vente… ex :</a:t>
            </a:r>
            <a:r>
              <a:rPr lang="fr-FR" altLang="fr-FR" sz="1800" i="0" dirty="0"/>
              <a:t>BTS hôtellerie-restauration, responsable d’hébergement, tourisme …</a:t>
            </a:r>
          </a:p>
          <a:p>
            <a:pPr eaLnBrk="1" hangingPunct="1">
              <a:spcBef>
                <a:spcPct val="0"/>
              </a:spcBef>
              <a:buFontTx/>
              <a:buNone/>
            </a:pPr>
            <a:endParaRPr lang="fr-FR" altLang="fr-FR" sz="1800" dirty="0"/>
          </a:p>
        </p:txBody>
      </p:sp>
      <p:pic>
        <p:nvPicPr>
          <p:cNvPr id="75781" name="Picture 4" descr="http://static.seety.pagesjaunes.fr/asset_site_d85a866f-2223-4728-9544-6b202bbd3038/08844761_PVI_0001_A694060_QU.jpg">
            <a:extLst>
              <a:ext uri="{FF2B5EF4-FFF2-40B4-BE49-F238E27FC236}">
                <a16:creationId xmlns:a16="http://schemas.microsoft.com/office/drawing/2014/main" id="{3C398904-1AC8-4771-9B05-CC18946984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825" y="776288"/>
            <a:ext cx="213201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2" name="Picture 6" descr="http://media-cdn.tripadvisor.com/media/photo-s/01/d1/de/d5/service-restauration.jpg">
            <a:extLst>
              <a:ext uri="{FF2B5EF4-FFF2-40B4-BE49-F238E27FC236}">
                <a16:creationId xmlns:a16="http://schemas.microsoft.com/office/drawing/2014/main" id="{5124E85E-AFBC-48F3-A3F7-78DC6F47905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39975" y="776288"/>
            <a:ext cx="2098675" cy="157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2E5D2984-66D8-4A5B-8F3C-C26AC22DDC5B}"/>
              </a:ext>
            </a:extLst>
          </p:cNvPr>
          <p:cNvSpPr/>
          <p:nvPr/>
        </p:nvSpPr>
        <p:spPr>
          <a:xfrm>
            <a:off x="0" y="-14288"/>
            <a:ext cx="5237163"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9874" name="Picture 2" descr="http://www.levaldyerres.fr/media/uploads/editorial/mini/musique-et-danse-2_670x375x1.jpg">
            <a:extLst>
              <a:ext uri="{FF2B5EF4-FFF2-40B4-BE49-F238E27FC236}">
                <a16:creationId xmlns:a16="http://schemas.microsoft.com/office/drawing/2014/main" id="{385B3802-BB49-4473-A62A-329486A40B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2363" y="422275"/>
            <a:ext cx="3617912" cy="202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llipse 9">
            <a:hlinkClick r:id="rId4" action="ppaction://hlinksldjump" tooltip="Cliquez pour une présentation du Bac STAV"/>
            <a:extLst>
              <a:ext uri="{FF2B5EF4-FFF2-40B4-BE49-F238E27FC236}">
                <a16:creationId xmlns:a16="http://schemas.microsoft.com/office/drawing/2014/main" id="{F2367F63-A3B8-4C03-84D6-E5B80C84509A}"/>
              </a:ext>
            </a:extLst>
          </p:cNvPr>
          <p:cNvSpPr/>
          <p:nvPr/>
        </p:nvSpPr>
        <p:spPr>
          <a:xfrm>
            <a:off x="755576" y="781728"/>
            <a:ext cx="1853872" cy="1535693"/>
          </a:xfrm>
          <a:prstGeom prst="ellipse">
            <a:avLst/>
          </a:prstGeom>
          <a:solidFill>
            <a:schemeClr val="bg1">
              <a:lumMod val="50000"/>
            </a:schemeClr>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eaLnBrk="1" hangingPunct="1">
              <a:defRPr/>
            </a:pPr>
            <a:r>
              <a:rPr lang="fr-FR" sz="3200" b="1" dirty="0">
                <a:solidFill>
                  <a:schemeClr val="bg1"/>
                </a:solidFill>
              </a:rPr>
              <a:t>BAC </a:t>
            </a:r>
            <a:br>
              <a:rPr lang="fr-FR" sz="3200" b="1" dirty="0">
                <a:solidFill>
                  <a:schemeClr val="bg1"/>
                </a:solidFill>
              </a:rPr>
            </a:br>
            <a:r>
              <a:rPr lang="fr-FR" sz="3200" b="1" dirty="0">
                <a:solidFill>
                  <a:schemeClr val="bg1"/>
                </a:solidFill>
              </a:rPr>
              <a:t>S2TMD*</a:t>
            </a:r>
          </a:p>
        </p:txBody>
      </p:sp>
      <p:graphicFrame>
        <p:nvGraphicFramePr>
          <p:cNvPr id="3" name="Diagramme 2">
            <a:extLst>
              <a:ext uri="{FF2B5EF4-FFF2-40B4-BE49-F238E27FC236}">
                <a16:creationId xmlns:a16="http://schemas.microsoft.com/office/drawing/2014/main" id="{221B9F75-8654-499D-A5FB-0E9A533A3321}"/>
              </a:ext>
            </a:extLst>
          </p:cNvPr>
          <p:cNvGraphicFramePr/>
          <p:nvPr/>
        </p:nvGraphicFramePr>
        <p:xfrm>
          <a:off x="1547664" y="2420888"/>
          <a:ext cx="6096000" cy="4064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ctangle 5">
            <a:extLst>
              <a:ext uri="{FF2B5EF4-FFF2-40B4-BE49-F238E27FC236}">
                <a16:creationId xmlns:a16="http://schemas.microsoft.com/office/drawing/2014/main" id="{282C092A-5CB2-4B31-8A0D-EFA6BA9A9CEE}"/>
              </a:ext>
            </a:extLst>
          </p:cNvPr>
          <p:cNvSpPr/>
          <p:nvPr/>
        </p:nvSpPr>
        <p:spPr>
          <a:xfrm>
            <a:off x="0" y="-14288"/>
            <a:ext cx="4787900" cy="400051"/>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La voie technologique</a:t>
            </a:r>
            <a:endParaRPr lang="fr-FR" sz="2000" i="0" kern="0" dirty="0">
              <a:solidFill>
                <a:sysClr val="windowText" lastClr="000000"/>
              </a:solidFill>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A378B4C-6FB8-44FC-8EDB-BD8BEC407F90}"/>
              </a:ext>
            </a:extLst>
          </p:cNvPr>
          <p:cNvSpPr txBox="1">
            <a:spLocks noChangeArrowheads="1"/>
          </p:cNvSpPr>
          <p:nvPr/>
        </p:nvSpPr>
        <p:spPr bwMode="auto">
          <a:xfrm>
            <a:off x="539750" y="1868488"/>
            <a:ext cx="8161338" cy="1322387"/>
          </a:xfrm>
          <a:prstGeom prst="rect">
            <a:avLst/>
          </a:prstGeom>
          <a:noFill/>
          <a:ln>
            <a:noFill/>
          </a:ln>
        </p:spPr>
        <p:txBody>
          <a:bodyPr>
            <a:spAutoFit/>
          </a:bodyPr>
          <a:lstStyle>
            <a:lvl1pPr eaLnBrk="0" hangingPunct="0">
              <a:defRPr i="1">
                <a:solidFill>
                  <a:schemeClr val="tx1"/>
                </a:solidFill>
                <a:latin typeface="Calibri" pitchFamily="34" charset="0"/>
                <a:cs typeface="Arial" charset="0"/>
              </a:defRPr>
            </a:lvl1pPr>
            <a:lvl2pPr marL="742950" indent="-285750" eaLnBrk="0" hangingPunct="0">
              <a:defRPr i="1">
                <a:solidFill>
                  <a:schemeClr val="tx1"/>
                </a:solidFill>
                <a:latin typeface="Calibri" pitchFamily="34" charset="0"/>
                <a:cs typeface="Arial" charset="0"/>
              </a:defRPr>
            </a:lvl2pPr>
            <a:lvl3pPr marL="1143000" indent="-228600" eaLnBrk="0" hangingPunct="0">
              <a:defRPr i="1">
                <a:solidFill>
                  <a:schemeClr val="tx1"/>
                </a:solidFill>
                <a:latin typeface="Calibri" pitchFamily="34" charset="0"/>
                <a:cs typeface="Arial" charset="0"/>
              </a:defRPr>
            </a:lvl3pPr>
            <a:lvl4pPr marL="1600200" indent="-228600" eaLnBrk="0" hangingPunct="0">
              <a:defRPr i="1">
                <a:solidFill>
                  <a:schemeClr val="tx1"/>
                </a:solidFill>
                <a:latin typeface="Calibri" pitchFamily="34" charset="0"/>
                <a:cs typeface="Arial" charset="0"/>
              </a:defRPr>
            </a:lvl4pPr>
            <a:lvl5pPr marL="2057400" indent="-228600" eaLnBrk="0" hangingPunct="0">
              <a:defRPr i="1">
                <a:solidFill>
                  <a:schemeClr val="tx1"/>
                </a:solidFill>
                <a:latin typeface="Calibri" pitchFamily="34" charset="0"/>
                <a:cs typeface="Arial" charset="0"/>
              </a:defRPr>
            </a:lvl5pPr>
            <a:lvl6pPr marL="2514600" indent="-228600" eaLnBrk="0" fontAlgn="base" hangingPunct="0">
              <a:spcBef>
                <a:spcPct val="0"/>
              </a:spcBef>
              <a:spcAft>
                <a:spcPct val="0"/>
              </a:spcAft>
              <a:defRPr i="1">
                <a:solidFill>
                  <a:schemeClr val="tx1"/>
                </a:solidFill>
                <a:latin typeface="Calibri" pitchFamily="34" charset="0"/>
                <a:cs typeface="Arial" charset="0"/>
              </a:defRPr>
            </a:lvl6pPr>
            <a:lvl7pPr marL="2971800" indent="-228600" eaLnBrk="0" fontAlgn="base" hangingPunct="0">
              <a:spcBef>
                <a:spcPct val="0"/>
              </a:spcBef>
              <a:spcAft>
                <a:spcPct val="0"/>
              </a:spcAft>
              <a:defRPr i="1">
                <a:solidFill>
                  <a:schemeClr val="tx1"/>
                </a:solidFill>
                <a:latin typeface="Calibri" pitchFamily="34" charset="0"/>
                <a:cs typeface="Arial" charset="0"/>
              </a:defRPr>
            </a:lvl7pPr>
            <a:lvl8pPr marL="3429000" indent="-228600" eaLnBrk="0" fontAlgn="base" hangingPunct="0">
              <a:spcBef>
                <a:spcPct val="0"/>
              </a:spcBef>
              <a:spcAft>
                <a:spcPct val="0"/>
              </a:spcAft>
              <a:defRPr i="1">
                <a:solidFill>
                  <a:schemeClr val="tx1"/>
                </a:solidFill>
                <a:latin typeface="Calibri" pitchFamily="34" charset="0"/>
                <a:cs typeface="Arial" charset="0"/>
              </a:defRPr>
            </a:lvl8pPr>
            <a:lvl9pPr marL="3886200" indent="-228600" eaLnBrk="0" fontAlgn="base" hangingPunct="0">
              <a:spcBef>
                <a:spcPct val="0"/>
              </a:spcBef>
              <a:spcAft>
                <a:spcPct val="0"/>
              </a:spcAft>
              <a:defRPr i="1">
                <a:solidFill>
                  <a:schemeClr val="tx1"/>
                </a:solidFill>
                <a:latin typeface="Calibri" pitchFamily="34" charset="0"/>
                <a:cs typeface="Arial" charset="0"/>
              </a:defRPr>
            </a:lvl9pPr>
          </a:lstStyle>
          <a:p>
            <a:pPr eaLnBrk="1" hangingPunct="1">
              <a:defRPr/>
            </a:pPr>
            <a:r>
              <a:rPr lang="fr-FR" sz="2000" dirty="0">
                <a:latin typeface="+mj-lt"/>
              </a:rPr>
              <a:t>Le baccalauréat professionnel peut être envisagé à l’issue de la 2</a:t>
            </a:r>
            <a:r>
              <a:rPr lang="fr-FR" sz="2000" baseline="30000" dirty="0">
                <a:latin typeface="+mj-lt"/>
              </a:rPr>
              <a:t>de</a:t>
            </a:r>
            <a:r>
              <a:rPr lang="fr-FR" sz="2000" dirty="0">
                <a:latin typeface="+mj-lt"/>
              </a:rPr>
              <a:t> GT. Dans ce cas, il s’agit d’une </a:t>
            </a:r>
            <a:r>
              <a:rPr lang="fr-FR" sz="2000" b="1" dirty="0">
                <a:latin typeface="+mj-lt"/>
              </a:rPr>
              <a:t>réorientation</a:t>
            </a:r>
            <a:r>
              <a:rPr lang="fr-FR" sz="2000" dirty="0">
                <a:latin typeface="+mj-lt"/>
              </a:rPr>
              <a:t> pour être préparé, non plus exclusivement à une poursuite d’études dans le supérieur, mais à une </a:t>
            </a:r>
            <a:r>
              <a:rPr lang="fr-FR" sz="2000" b="1" dirty="0">
                <a:latin typeface="+mj-lt"/>
              </a:rPr>
              <a:t>insertion professionnelle plus rapide</a:t>
            </a:r>
            <a:r>
              <a:rPr lang="fr-FR" sz="2000" dirty="0">
                <a:latin typeface="+mj-lt"/>
              </a:rPr>
              <a:t>. </a:t>
            </a:r>
          </a:p>
        </p:txBody>
      </p:sp>
      <p:grpSp>
        <p:nvGrpSpPr>
          <p:cNvPr id="81923" name="Groupe 17">
            <a:extLst>
              <a:ext uri="{FF2B5EF4-FFF2-40B4-BE49-F238E27FC236}">
                <a16:creationId xmlns:a16="http://schemas.microsoft.com/office/drawing/2014/main" id="{945A2F20-6BAF-42CE-9261-FC7E9C171330}"/>
              </a:ext>
            </a:extLst>
          </p:cNvPr>
          <p:cNvGrpSpPr>
            <a:grpSpLocks/>
          </p:cNvGrpSpPr>
          <p:nvPr/>
        </p:nvGrpSpPr>
        <p:grpSpPr bwMode="auto">
          <a:xfrm>
            <a:off x="0" y="4438650"/>
            <a:ext cx="9144000" cy="1655763"/>
            <a:chOff x="0" y="4293096"/>
            <a:chExt cx="9144000" cy="1656184"/>
          </a:xfrm>
        </p:grpSpPr>
        <p:sp>
          <p:nvSpPr>
            <p:cNvPr id="5" name="Rectangle 4">
              <a:extLst>
                <a:ext uri="{FF2B5EF4-FFF2-40B4-BE49-F238E27FC236}">
                  <a16:creationId xmlns:a16="http://schemas.microsoft.com/office/drawing/2014/main" id="{F0BC3E7C-9575-4838-8605-79A47EC211CF}"/>
                </a:ext>
              </a:extLst>
            </p:cNvPr>
            <p:cNvSpPr/>
            <p:nvPr/>
          </p:nvSpPr>
          <p:spPr>
            <a:xfrm>
              <a:off x="0" y="4509051"/>
              <a:ext cx="9144000" cy="1224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nvGrpSpPr>
            <p:cNvPr id="81945" name="Groupe 14">
              <a:extLst>
                <a:ext uri="{FF2B5EF4-FFF2-40B4-BE49-F238E27FC236}">
                  <a16:creationId xmlns:a16="http://schemas.microsoft.com/office/drawing/2014/main" id="{16FF5149-2B15-4907-8220-875FC6025950}"/>
                </a:ext>
              </a:extLst>
            </p:cNvPr>
            <p:cNvGrpSpPr>
              <a:grpSpLocks/>
            </p:cNvGrpSpPr>
            <p:nvPr/>
          </p:nvGrpSpPr>
          <p:grpSpPr bwMode="auto">
            <a:xfrm>
              <a:off x="0" y="4293096"/>
              <a:ext cx="9144000" cy="216024"/>
              <a:chOff x="0" y="4293096"/>
              <a:chExt cx="9144000" cy="216024"/>
            </a:xfrm>
          </p:grpSpPr>
          <p:grpSp>
            <p:nvGrpSpPr>
              <p:cNvPr id="82020" name="Groupe 10">
                <a:extLst>
                  <a:ext uri="{FF2B5EF4-FFF2-40B4-BE49-F238E27FC236}">
                    <a16:creationId xmlns:a16="http://schemas.microsoft.com/office/drawing/2014/main" id="{AFB93AAA-AA80-4F63-847E-948C7C95010F}"/>
                  </a:ext>
                </a:extLst>
              </p:cNvPr>
              <p:cNvGrpSpPr>
                <a:grpSpLocks/>
              </p:cNvGrpSpPr>
              <p:nvPr/>
            </p:nvGrpSpPr>
            <p:grpSpPr bwMode="auto">
              <a:xfrm>
                <a:off x="0" y="4293096"/>
                <a:ext cx="2741783" cy="216024"/>
                <a:chOff x="0" y="4293096"/>
                <a:chExt cx="2741783" cy="216024"/>
              </a:xfrm>
            </p:grpSpPr>
            <p:grpSp>
              <p:nvGrpSpPr>
                <p:cNvPr id="82072" name="Groupe 9">
                  <a:extLst>
                    <a:ext uri="{FF2B5EF4-FFF2-40B4-BE49-F238E27FC236}">
                      <a16:creationId xmlns:a16="http://schemas.microsoft.com/office/drawing/2014/main" id="{A421F960-4368-4863-83E0-9242EEE683A6}"/>
                    </a:ext>
                  </a:extLst>
                </p:cNvPr>
                <p:cNvGrpSpPr>
                  <a:grpSpLocks/>
                </p:cNvGrpSpPr>
                <p:nvPr/>
              </p:nvGrpSpPr>
              <p:grpSpPr bwMode="auto">
                <a:xfrm>
                  <a:off x="0" y="4293096"/>
                  <a:ext cx="395536" cy="216024"/>
                  <a:chOff x="0" y="4293096"/>
                  <a:chExt cx="395536" cy="216024"/>
                </a:xfrm>
              </p:grpSpPr>
              <p:sp>
                <p:nvSpPr>
                  <p:cNvPr id="19" name="Rectangle 18">
                    <a:extLst>
                      <a:ext uri="{FF2B5EF4-FFF2-40B4-BE49-F238E27FC236}">
                        <a16:creationId xmlns:a16="http://schemas.microsoft.com/office/drawing/2014/main" id="{F8128558-D8A4-4731-8D07-5939E4B7B48F}"/>
                      </a:ext>
                    </a:extLst>
                  </p:cNvPr>
                  <p:cNvSpPr/>
                  <p:nvPr/>
                </p:nvSpPr>
                <p:spPr>
                  <a:xfrm>
                    <a:off x="0"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6" name="Rectangle 5">
                    <a:extLst>
                      <a:ext uri="{FF2B5EF4-FFF2-40B4-BE49-F238E27FC236}">
                        <a16:creationId xmlns:a16="http://schemas.microsoft.com/office/drawing/2014/main" id="{B4373B97-86A5-4CCA-8B48-E31950567DC1}"/>
                      </a:ext>
                    </a:extLst>
                  </p:cNvPr>
                  <p:cNvSpPr/>
                  <p:nvPr/>
                </p:nvSpPr>
                <p:spPr>
                  <a:xfrm>
                    <a:off x="150813"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73" name="Groupe 63">
                  <a:extLst>
                    <a:ext uri="{FF2B5EF4-FFF2-40B4-BE49-F238E27FC236}">
                      <a16:creationId xmlns:a16="http://schemas.microsoft.com/office/drawing/2014/main" id="{B3094900-3F1E-4157-B915-000A24ACD1AE}"/>
                    </a:ext>
                  </a:extLst>
                </p:cNvPr>
                <p:cNvGrpSpPr>
                  <a:grpSpLocks/>
                </p:cNvGrpSpPr>
                <p:nvPr/>
              </p:nvGrpSpPr>
              <p:grpSpPr bwMode="auto">
                <a:xfrm>
                  <a:off x="385566" y="4293096"/>
                  <a:ext cx="395536" cy="216024"/>
                  <a:chOff x="0" y="4293096"/>
                  <a:chExt cx="395536" cy="216024"/>
                </a:xfrm>
              </p:grpSpPr>
              <p:sp>
                <p:nvSpPr>
                  <p:cNvPr id="65" name="Rectangle 64">
                    <a:extLst>
                      <a:ext uri="{FF2B5EF4-FFF2-40B4-BE49-F238E27FC236}">
                        <a16:creationId xmlns:a16="http://schemas.microsoft.com/office/drawing/2014/main" id="{A1DD2500-FEB1-4384-AB6D-60E5C61B768E}"/>
                      </a:ext>
                    </a:extLst>
                  </p:cNvPr>
                  <p:cNvSpPr/>
                  <p:nvPr/>
                </p:nvSpPr>
                <p:spPr>
                  <a:xfrm>
                    <a:off x="197"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66" name="Rectangle 65">
                    <a:extLst>
                      <a:ext uri="{FF2B5EF4-FFF2-40B4-BE49-F238E27FC236}">
                        <a16:creationId xmlns:a16="http://schemas.microsoft.com/office/drawing/2014/main" id="{5C35A77D-B0EE-400F-A925-EB72BCED8948}"/>
                      </a:ext>
                    </a:extLst>
                  </p:cNvPr>
                  <p:cNvSpPr/>
                  <p:nvPr/>
                </p:nvSpPr>
                <p:spPr>
                  <a:xfrm>
                    <a:off x="151009"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74" name="Groupe 66">
                  <a:extLst>
                    <a:ext uri="{FF2B5EF4-FFF2-40B4-BE49-F238E27FC236}">
                      <a16:creationId xmlns:a16="http://schemas.microsoft.com/office/drawing/2014/main" id="{31EB6FFD-31D3-494B-ACE0-0BE276797DF6}"/>
                    </a:ext>
                  </a:extLst>
                </p:cNvPr>
                <p:cNvGrpSpPr>
                  <a:grpSpLocks/>
                </p:cNvGrpSpPr>
                <p:nvPr/>
              </p:nvGrpSpPr>
              <p:grpSpPr bwMode="auto">
                <a:xfrm>
                  <a:off x="1950711" y="4293096"/>
                  <a:ext cx="395536" cy="216024"/>
                  <a:chOff x="0" y="4293096"/>
                  <a:chExt cx="395536" cy="216024"/>
                </a:xfrm>
              </p:grpSpPr>
              <p:sp>
                <p:nvSpPr>
                  <p:cNvPr id="68" name="Rectangle 67">
                    <a:extLst>
                      <a:ext uri="{FF2B5EF4-FFF2-40B4-BE49-F238E27FC236}">
                        <a16:creationId xmlns:a16="http://schemas.microsoft.com/office/drawing/2014/main" id="{FECCD0EC-6AB9-4503-A11A-A069DED2CD39}"/>
                      </a:ext>
                    </a:extLst>
                  </p:cNvPr>
                  <p:cNvSpPr/>
                  <p:nvPr/>
                </p:nvSpPr>
                <p:spPr>
                  <a:xfrm>
                    <a:off x="327"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69" name="Rectangle 68">
                    <a:extLst>
                      <a:ext uri="{FF2B5EF4-FFF2-40B4-BE49-F238E27FC236}">
                        <a16:creationId xmlns:a16="http://schemas.microsoft.com/office/drawing/2014/main" id="{12F0157E-F3B4-4B15-BEE5-F6B3B1B379A4}"/>
                      </a:ext>
                    </a:extLst>
                  </p:cNvPr>
                  <p:cNvSpPr/>
                  <p:nvPr/>
                </p:nvSpPr>
                <p:spPr>
                  <a:xfrm>
                    <a:off x="151139"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75" name="Groupe 69">
                  <a:extLst>
                    <a:ext uri="{FF2B5EF4-FFF2-40B4-BE49-F238E27FC236}">
                      <a16:creationId xmlns:a16="http://schemas.microsoft.com/office/drawing/2014/main" id="{9F924C58-2935-4F91-89C9-4BE18F6A48AB}"/>
                    </a:ext>
                  </a:extLst>
                </p:cNvPr>
                <p:cNvGrpSpPr>
                  <a:grpSpLocks/>
                </p:cNvGrpSpPr>
                <p:nvPr/>
              </p:nvGrpSpPr>
              <p:grpSpPr bwMode="auto">
                <a:xfrm>
                  <a:off x="1159639" y="4293096"/>
                  <a:ext cx="395536" cy="216024"/>
                  <a:chOff x="0" y="4293096"/>
                  <a:chExt cx="395536" cy="216024"/>
                </a:xfrm>
              </p:grpSpPr>
              <p:sp>
                <p:nvSpPr>
                  <p:cNvPr id="71" name="Rectangle 70">
                    <a:extLst>
                      <a:ext uri="{FF2B5EF4-FFF2-40B4-BE49-F238E27FC236}">
                        <a16:creationId xmlns:a16="http://schemas.microsoft.com/office/drawing/2014/main" id="{8379F029-83F8-448E-858D-FA0CAA0331C3}"/>
                      </a:ext>
                    </a:extLst>
                  </p:cNvPr>
                  <p:cNvSpPr/>
                  <p:nvPr/>
                </p:nvSpPr>
                <p:spPr>
                  <a:xfrm>
                    <a:off x="-764" y="4293096"/>
                    <a:ext cx="396875"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72" name="Rectangle 71">
                    <a:extLst>
                      <a:ext uri="{FF2B5EF4-FFF2-40B4-BE49-F238E27FC236}">
                        <a16:creationId xmlns:a16="http://schemas.microsoft.com/office/drawing/2014/main" id="{9D9EF70C-BEE8-4C6F-BE46-2F076EB5B7EE}"/>
                      </a:ext>
                    </a:extLst>
                  </p:cNvPr>
                  <p:cNvSpPr/>
                  <p:nvPr/>
                </p:nvSpPr>
                <p:spPr>
                  <a:xfrm>
                    <a:off x="150049" y="4348673"/>
                    <a:ext cx="153987"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76" name="Groupe 72">
                  <a:extLst>
                    <a:ext uri="{FF2B5EF4-FFF2-40B4-BE49-F238E27FC236}">
                      <a16:creationId xmlns:a16="http://schemas.microsoft.com/office/drawing/2014/main" id="{697ACA57-2543-48CB-B567-B40F4401036F}"/>
                    </a:ext>
                  </a:extLst>
                </p:cNvPr>
                <p:cNvGrpSpPr>
                  <a:grpSpLocks/>
                </p:cNvGrpSpPr>
                <p:nvPr/>
              </p:nvGrpSpPr>
              <p:grpSpPr bwMode="auto">
                <a:xfrm>
                  <a:off x="1555175" y="4293096"/>
                  <a:ext cx="395536" cy="216024"/>
                  <a:chOff x="0" y="4293096"/>
                  <a:chExt cx="395536" cy="216024"/>
                </a:xfrm>
              </p:grpSpPr>
              <p:sp>
                <p:nvSpPr>
                  <p:cNvPr id="74" name="Rectangle 73">
                    <a:extLst>
                      <a:ext uri="{FF2B5EF4-FFF2-40B4-BE49-F238E27FC236}">
                        <a16:creationId xmlns:a16="http://schemas.microsoft.com/office/drawing/2014/main" id="{8F775041-B62C-4544-A652-87E540B00B8E}"/>
                      </a:ext>
                    </a:extLst>
                  </p:cNvPr>
                  <p:cNvSpPr/>
                  <p:nvPr/>
                </p:nvSpPr>
                <p:spPr>
                  <a:xfrm>
                    <a:off x="575"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75" name="Rectangle 74">
                    <a:extLst>
                      <a:ext uri="{FF2B5EF4-FFF2-40B4-BE49-F238E27FC236}">
                        <a16:creationId xmlns:a16="http://schemas.microsoft.com/office/drawing/2014/main" id="{79E13E8C-47D0-4E8A-B47F-421C2150D761}"/>
                      </a:ext>
                    </a:extLst>
                  </p:cNvPr>
                  <p:cNvSpPr/>
                  <p:nvPr/>
                </p:nvSpPr>
                <p:spPr>
                  <a:xfrm>
                    <a:off x="151388"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77" name="Groupe 75">
                  <a:extLst>
                    <a:ext uri="{FF2B5EF4-FFF2-40B4-BE49-F238E27FC236}">
                      <a16:creationId xmlns:a16="http://schemas.microsoft.com/office/drawing/2014/main" id="{95225988-434A-46D2-8A43-5BB50795D3C8}"/>
                    </a:ext>
                  </a:extLst>
                </p:cNvPr>
                <p:cNvGrpSpPr>
                  <a:grpSpLocks/>
                </p:cNvGrpSpPr>
                <p:nvPr/>
              </p:nvGrpSpPr>
              <p:grpSpPr bwMode="auto">
                <a:xfrm>
                  <a:off x="764103" y="4293096"/>
                  <a:ext cx="395536" cy="216024"/>
                  <a:chOff x="0" y="4293096"/>
                  <a:chExt cx="395536" cy="216024"/>
                </a:xfrm>
              </p:grpSpPr>
              <p:sp>
                <p:nvSpPr>
                  <p:cNvPr id="77" name="Rectangle 76">
                    <a:extLst>
                      <a:ext uri="{FF2B5EF4-FFF2-40B4-BE49-F238E27FC236}">
                        <a16:creationId xmlns:a16="http://schemas.microsoft.com/office/drawing/2014/main" id="{F8DE067F-FA8E-4E8C-ABAA-AD22A81B0E26}"/>
                      </a:ext>
                    </a:extLst>
                  </p:cNvPr>
                  <p:cNvSpPr/>
                  <p:nvPr/>
                </p:nvSpPr>
                <p:spPr>
                  <a:xfrm>
                    <a:off x="-515"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78" name="Rectangle 77">
                    <a:extLst>
                      <a:ext uri="{FF2B5EF4-FFF2-40B4-BE49-F238E27FC236}">
                        <a16:creationId xmlns:a16="http://schemas.microsoft.com/office/drawing/2014/main" id="{3E8B7AF4-4850-4BFB-BEB0-766F0CA42123}"/>
                      </a:ext>
                    </a:extLst>
                  </p:cNvPr>
                  <p:cNvSpPr/>
                  <p:nvPr/>
                </p:nvSpPr>
                <p:spPr>
                  <a:xfrm>
                    <a:off x="150297"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78" name="Groupe 78">
                  <a:extLst>
                    <a:ext uri="{FF2B5EF4-FFF2-40B4-BE49-F238E27FC236}">
                      <a16:creationId xmlns:a16="http://schemas.microsoft.com/office/drawing/2014/main" id="{4785DB23-3C98-43D8-A57C-734B55512974}"/>
                    </a:ext>
                  </a:extLst>
                </p:cNvPr>
                <p:cNvGrpSpPr>
                  <a:grpSpLocks/>
                </p:cNvGrpSpPr>
                <p:nvPr/>
              </p:nvGrpSpPr>
              <p:grpSpPr bwMode="auto">
                <a:xfrm>
                  <a:off x="2346247" y="4293096"/>
                  <a:ext cx="395536" cy="216024"/>
                  <a:chOff x="0" y="4293096"/>
                  <a:chExt cx="395536" cy="216024"/>
                </a:xfrm>
              </p:grpSpPr>
              <p:sp>
                <p:nvSpPr>
                  <p:cNvPr id="80" name="Rectangle 79">
                    <a:extLst>
                      <a:ext uri="{FF2B5EF4-FFF2-40B4-BE49-F238E27FC236}">
                        <a16:creationId xmlns:a16="http://schemas.microsoft.com/office/drawing/2014/main" id="{8A19EDFE-033B-47B6-832B-BCCEF22AE2F9}"/>
                      </a:ext>
                    </a:extLst>
                  </p:cNvPr>
                  <p:cNvSpPr/>
                  <p:nvPr/>
                </p:nvSpPr>
                <p:spPr>
                  <a:xfrm>
                    <a:off x="78"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81" name="Rectangle 80">
                    <a:extLst>
                      <a:ext uri="{FF2B5EF4-FFF2-40B4-BE49-F238E27FC236}">
                        <a16:creationId xmlns:a16="http://schemas.microsoft.com/office/drawing/2014/main" id="{DA527CD6-4A3F-4D9C-806C-4CBCFBCCC2DB}"/>
                      </a:ext>
                    </a:extLst>
                  </p:cNvPr>
                  <p:cNvSpPr/>
                  <p:nvPr/>
                </p:nvSpPr>
                <p:spPr>
                  <a:xfrm>
                    <a:off x="150891"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grpSp>
            <p:nvGrpSpPr>
              <p:cNvPr id="82021" name="Groupe 81">
                <a:extLst>
                  <a:ext uri="{FF2B5EF4-FFF2-40B4-BE49-F238E27FC236}">
                    <a16:creationId xmlns:a16="http://schemas.microsoft.com/office/drawing/2014/main" id="{FB91FDDA-6D27-4DB7-8BAD-BC41ECFD0ABD}"/>
                  </a:ext>
                </a:extLst>
              </p:cNvPr>
              <p:cNvGrpSpPr>
                <a:grpSpLocks/>
              </p:cNvGrpSpPr>
              <p:nvPr/>
            </p:nvGrpSpPr>
            <p:grpSpPr bwMode="auto">
              <a:xfrm>
                <a:off x="2739458" y="4293096"/>
                <a:ext cx="2741783" cy="216024"/>
                <a:chOff x="0" y="4293096"/>
                <a:chExt cx="2741783" cy="216024"/>
              </a:xfrm>
            </p:grpSpPr>
            <p:grpSp>
              <p:nvGrpSpPr>
                <p:cNvPr id="82051" name="Groupe 82">
                  <a:extLst>
                    <a:ext uri="{FF2B5EF4-FFF2-40B4-BE49-F238E27FC236}">
                      <a16:creationId xmlns:a16="http://schemas.microsoft.com/office/drawing/2014/main" id="{B82B9AAF-63D0-4199-98D5-1BF0A56E28E9}"/>
                    </a:ext>
                  </a:extLst>
                </p:cNvPr>
                <p:cNvGrpSpPr>
                  <a:grpSpLocks/>
                </p:cNvGrpSpPr>
                <p:nvPr/>
              </p:nvGrpSpPr>
              <p:grpSpPr bwMode="auto">
                <a:xfrm>
                  <a:off x="0" y="4293096"/>
                  <a:ext cx="395536" cy="216024"/>
                  <a:chOff x="0" y="4293096"/>
                  <a:chExt cx="395536" cy="216024"/>
                </a:xfrm>
              </p:grpSpPr>
              <p:sp>
                <p:nvSpPr>
                  <p:cNvPr id="102" name="Rectangle 101">
                    <a:extLst>
                      <a:ext uri="{FF2B5EF4-FFF2-40B4-BE49-F238E27FC236}">
                        <a16:creationId xmlns:a16="http://schemas.microsoft.com/office/drawing/2014/main" id="{A95B4A35-A401-459C-951E-BD268D56442D}"/>
                      </a:ext>
                    </a:extLst>
                  </p:cNvPr>
                  <p:cNvSpPr/>
                  <p:nvPr/>
                </p:nvSpPr>
                <p:spPr>
                  <a:xfrm>
                    <a:off x="567"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03" name="Rectangle 102">
                    <a:extLst>
                      <a:ext uri="{FF2B5EF4-FFF2-40B4-BE49-F238E27FC236}">
                        <a16:creationId xmlns:a16="http://schemas.microsoft.com/office/drawing/2014/main" id="{F36833EB-F892-4FDF-8375-6449E04300DD}"/>
                      </a:ext>
                    </a:extLst>
                  </p:cNvPr>
                  <p:cNvSpPr/>
                  <p:nvPr/>
                </p:nvSpPr>
                <p:spPr>
                  <a:xfrm>
                    <a:off x="151380"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52" name="Groupe 83">
                  <a:extLst>
                    <a:ext uri="{FF2B5EF4-FFF2-40B4-BE49-F238E27FC236}">
                      <a16:creationId xmlns:a16="http://schemas.microsoft.com/office/drawing/2014/main" id="{5038C282-93ED-4E97-9B04-C39E61D9B422}"/>
                    </a:ext>
                  </a:extLst>
                </p:cNvPr>
                <p:cNvGrpSpPr>
                  <a:grpSpLocks/>
                </p:cNvGrpSpPr>
                <p:nvPr/>
              </p:nvGrpSpPr>
              <p:grpSpPr bwMode="auto">
                <a:xfrm>
                  <a:off x="385566" y="4293096"/>
                  <a:ext cx="395536" cy="216024"/>
                  <a:chOff x="0" y="4293096"/>
                  <a:chExt cx="395536" cy="216024"/>
                </a:xfrm>
              </p:grpSpPr>
              <p:sp>
                <p:nvSpPr>
                  <p:cNvPr id="100" name="Rectangle 99">
                    <a:extLst>
                      <a:ext uri="{FF2B5EF4-FFF2-40B4-BE49-F238E27FC236}">
                        <a16:creationId xmlns:a16="http://schemas.microsoft.com/office/drawing/2014/main" id="{7DC1D217-9793-45E1-ACD5-9D201EACE608}"/>
                      </a:ext>
                    </a:extLst>
                  </p:cNvPr>
                  <p:cNvSpPr/>
                  <p:nvPr/>
                </p:nvSpPr>
                <p:spPr>
                  <a:xfrm>
                    <a:off x="764"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01" name="Rectangle 100">
                    <a:extLst>
                      <a:ext uri="{FF2B5EF4-FFF2-40B4-BE49-F238E27FC236}">
                        <a16:creationId xmlns:a16="http://schemas.microsoft.com/office/drawing/2014/main" id="{C013BCB2-BC89-4113-BB75-D44ECD261C20}"/>
                      </a:ext>
                    </a:extLst>
                  </p:cNvPr>
                  <p:cNvSpPr/>
                  <p:nvPr/>
                </p:nvSpPr>
                <p:spPr>
                  <a:xfrm>
                    <a:off x="151576"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53" name="Groupe 84">
                  <a:extLst>
                    <a:ext uri="{FF2B5EF4-FFF2-40B4-BE49-F238E27FC236}">
                      <a16:creationId xmlns:a16="http://schemas.microsoft.com/office/drawing/2014/main" id="{4044E1FB-6497-4055-8276-0819C295C60A}"/>
                    </a:ext>
                  </a:extLst>
                </p:cNvPr>
                <p:cNvGrpSpPr>
                  <a:grpSpLocks/>
                </p:cNvGrpSpPr>
                <p:nvPr/>
              </p:nvGrpSpPr>
              <p:grpSpPr bwMode="auto">
                <a:xfrm>
                  <a:off x="1950711" y="4293096"/>
                  <a:ext cx="395536" cy="216024"/>
                  <a:chOff x="0" y="4293096"/>
                  <a:chExt cx="395536" cy="216024"/>
                </a:xfrm>
              </p:grpSpPr>
              <p:sp>
                <p:nvSpPr>
                  <p:cNvPr id="98" name="Rectangle 97">
                    <a:extLst>
                      <a:ext uri="{FF2B5EF4-FFF2-40B4-BE49-F238E27FC236}">
                        <a16:creationId xmlns:a16="http://schemas.microsoft.com/office/drawing/2014/main" id="{282D6A41-9A69-4A60-B817-A0BAB2ABBD23}"/>
                      </a:ext>
                    </a:extLst>
                  </p:cNvPr>
                  <p:cNvSpPr/>
                  <p:nvPr/>
                </p:nvSpPr>
                <p:spPr>
                  <a:xfrm>
                    <a:off x="51694" y="4293096"/>
                    <a:ext cx="3444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99" name="Rectangle 98">
                    <a:extLst>
                      <a:ext uri="{FF2B5EF4-FFF2-40B4-BE49-F238E27FC236}">
                        <a16:creationId xmlns:a16="http://schemas.microsoft.com/office/drawing/2014/main" id="{05FEDD5F-7CC8-4018-9685-2C569C7E946D}"/>
                      </a:ext>
                    </a:extLst>
                  </p:cNvPr>
                  <p:cNvSpPr/>
                  <p:nvPr/>
                </p:nvSpPr>
                <p:spPr>
                  <a:xfrm>
                    <a:off x="159644" y="4348673"/>
                    <a:ext cx="144462"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54" name="Groupe 85">
                  <a:extLst>
                    <a:ext uri="{FF2B5EF4-FFF2-40B4-BE49-F238E27FC236}">
                      <a16:creationId xmlns:a16="http://schemas.microsoft.com/office/drawing/2014/main" id="{7853963C-65A9-48F2-8E7F-CDC970BB038A}"/>
                    </a:ext>
                  </a:extLst>
                </p:cNvPr>
                <p:cNvGrpSpPr>
                  <a:grpSpLocks/>
                </p:cNvGrpSpPr>
                <p:nvPr/>
              </p:nvGrpSpPr>
              <p:grpSpPr bwMode="auto">
                <a:xfrm>
                  <a:off x="1159639" y="4293096"/>
                  <a:ext cx="395536" cy="216024"/>
                  <a:chOff x="0" y="4293096"/>
                  <a:chExt cx="395536" cy="216024"/>
                </a:xfrm>
              </p:grpSpPr>
              <p:sp>
                <p:nvSpPr>
                  <p:cNvPr id="96" name="Rectangle 95">
                    <a:extLst>
                      <a:ext uri="{FF2B5EF4-FFF2-40B4-BE49-F238E27FC236}">
                        <a16:creationId xmlns:a16="http://schemas.microsoft.com/office/drawing/2014/main" id="{84FD7D3C-B8A2-4183-BA0F-9AED422AE0B1}"/>
                      </a:ext>
                    </a:extLst>
                  </p:cNvPr>
                  <p:cNvSpPr/>
                  <p:nvPr/>
                </p:nvSpPr>
                <p:spPr>
                  <a:xfrm>
                    <a:off x="-197" y="4293096"/>
                    <a:ext cx="447675"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97" name="Rectangle 96">
                    <a:extLst>
                      <a:ext uri="{FF2B5EF4-FFF2-40B4-BE49-F238E27FC236}">
                        <a16:creationId xmlns:a16="http://schemas.microsoft.com/office/drawing/2014/main" id="{0546BF28-69A3-426E-9015-79E027569E4A}"/>
                      </a:ext>
                    </a:extLst>
                  </p:cNvPr>
                  <p:cNvSpPr/>
                  <p:nvPr/>
                </p:nvSpPr>
                <p:spPr>
                  <a:xfrm>
                    <a:off x="150616" y="4348673"/>
                    <a:ext cx="204787"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55" name="Groupe 86">
                  <a:extLst>
                    <a:ext uri="{FF2B5EF4-FFF2-40B4-BE49-F238E27FC236}">
                      <a16:creationId xmlns:a16="http://schemas.microsoft.com/office/drawing/2014/main" id="{D7EE9E5D-08C2-4776-A4A7-F75D53B4E868}"/>
                    </a:ext>
                  </a:extLst>
                </p:cNvPr>
                <p:cNvGrpSpPr>
                  <a:grpSpLocks/>
                </p:cNvGrpSpPr>
                <p:nvPr/>
              </p:nvGrpSpPr>
              <p:grpSpPr bwMode="auto">
                <a:xfrm>
                  <a:off x="1555175" y="4293096"/>
                  <a:ext cx="395536" cy="216024"/>
                  <a:chOff x="0" y="4293096"/>
                  <a:chExt cx="395536" cy="216024"/>
                </a:xfrm>
              </p:grpSpPr>
              <p:sp>
                <p:nvSpPr>
                  <p:cNvPr id="94" name="Rectangle 93">
                    <a:extLst>
                      <a:ext uri="{FF2B5EF4-FFF2-40B4-BE49-F238E27FC236}">
                        <a16:creationId xmlns:a16="http://schemas.microsoft.com/office/drawing/2014/main" id="{5A29FEC9-D0C7-4867-BE94-1BAD5D464246}"/>
                      </a:ext>
                    </a:extLst>
                  </p:cNvPr>
                  <p:cNvSpPr/>
                  <p:nvPr/>
                </p:nvSpPr>
                <p:spPr>
                  <a:xfrm>
                    <a:off x="51942"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95" name="Rectangle 94">
                    <a:extLst>
                      <a:ext uri="{FF2B5EF4-FFF2-40B4-BE49-F238E27FC236}">
                        <a16:creationId xmlns:a16="http://schemas.microsoft.com/office/drawing/2014/main" id="{9CDFE190-DC1C-49C9-AB0E-B608E7B471DC}"/>
                      </a:ext>
                    </a:extLst>
                  </p:cNvPr>
                  <p:cNvSpPr/>
                  <p:nvPr/>
                </p:nvSpPr>
                <p:spPr>
                  <a:xfrm>
                    <a:off x="202755"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56" name="Groupe 87">
                  <a:extLst>
                    <a:ext uri="{FF2B5EF4-FFF2-40B4-BE49-F238E27FC236}">
                      <a16:creationId xmlns:a16="http://schemas.microsoft.com/office/drawing/2014/main" id="{60D4DE18-3801-401E-A730-7721E8D41DB3}"/>
                    </a:ext>
                  </a:extLst>
                </p:cNvPr>
                <p:cNvGrpSpPr>
                  <a:grpSpLocks/>
                </p:cNvGrpSpPr>
                <p:nvPr/>
              </p:nvGrpSpPr>
              <p:grpSpPr bwMode="auto">
                <a:xfrm>
                  <a:off x="764103" y="4293096"/>
                  <a:ext cx="395536" cy="216024"/>
                  <a:chOff x="0" y="4293096"/>
                  <a:chExt cx="395536" cy="216024"/>
                </a:xfrm>
              </p:grpSpPr>
              <p:sp>
                <p:nvSpPr>
                  <p:cNvPr id="92" name="Rectangle 91">
                    <a:extLst>
                      <a:ext uri="{FF2B5EF4-FFF2-40B4-BE49-F238E27FC236}">
                        <a16:creationId xmlns:a16="http://schemas.microsoft.com/office/drawing/2014/main" id="{80A111E4-4E48-43C2-955B-DD8B7C51F94F}"/>
                      </a:ext>
                    </a:extLst>
                  </p:cNvPr>
                  <p:cNvSpPr/>
                  <p:nvPr/>
                </p:nvSpPr>
                <p:spPr>
                  <a:xfrm>
                    <a:off x="52"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93" name="Rectangle 92">
                    <a:extLst>
                      <a:ext uri="{FF2B5EF4-FFF2-40B4-BE49-F238E27FC236}">
                        <a16:creationId xmlns:a16="http://schemas.microsoft.com/office/drawing/2014/main" id="{65C64BFA-DB51-4337-9CB1-6E66E46DC4B2}"/>
                      </a:ext>
                    </a:extLst>
                  </p:cNvPr>
                  <p:cNvSpPr/>
                  <p:nvPr/>
                </p:nvSpPr>
                <p:spPr>
                  <a:xfrm>
                    <a:off x="150864"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57" name="Groupe 88">
                  <a:extLst>
                    <a:ext uri="{FF2B5EF4-FFF2-40B4-BE49-F238E27FC236}">
                      <a16:creationId xmlns:a16="http://schemas.microsoft.com/office/drawing/2014/main" id="{D27F5783-D362-4939-95EA-AAEC043B9BB9}"/>
                    </a:ext>
                  </a:extLst>
                </p:cNvPr>
                <p:cNvGrpSpPr>
                  <a:grpSpLocks/>
                </p:cNvGrpSpPr>
                <p:nvPr/>
              </p:nvGrpSpPr>
              <p:grpSpPr bwMode="auto">
                <a:xfrm>
                  <a:off x="2346247" y="4293096"/>
                  <a:ext cx="395536" cy="216024"/>
                  <a:chOff x="0" y="4293096"/>
                  <a:chExt cx="395536" cy="216024"/>
                </a:xfrm>
              </p:grpSpPr>
              <p:sp>
                <p:nvSpPr>
                  <p:cNvPr id="90" name="Rectangle 89">
                    <a:extLst>
                      <a:ext uri="{FF2B5EF4-FFF2-40B4-BE49-F238E27FC236}">
                        <a16:creationId xmlns:a16="http://schemas.microsoft.com/office/drawing/2014/main" id="{320D1220-F3DA-4583-A2E2-AD6544D0747C}"/>
                      </a:ext>
                    </a:extLst>
                  </p:cNvPr>
                  <p:cNvSpPr/>
                  <p:nvPr/>
                </p:nvSpPr>
                <p:spPr>
                  <a:xfrm>
                    <a:off x="645"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91" name="Rectangle 90">
                    <a:extLst>
                      <a:ext uri="{FF2B5EF4-FFF2-40B4-BE49-F238E27FC236}">
                        <a16:creationId xmlns:a16="http://schemas.microsoft.com/office/drawing/2014/main" id="{0A83A3EA-5835-4748-B4E5-F1256F1495C2}"/>
                      </a:ext>
                    </a:extLst>
                  </p:cNvPr>
                  <p:cNvSpPr/>
                  <p:nvPr/>
                </p:nvSpPr>
                <p:spPr>
                  <a:xfrm>
                    <a:off x="151458"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grpSp>
            <p:nvGrpSpPr>
              <p:cNvPr id="82022" name="Groupe 104">
                <a:extLst>
                  <a:ext uri="{FF2B5EF4-FFF2-40B4-BE49-F238E27FC236}">
                    <a16:creationId xmlns:a16="http://schemas.microsoft.com/office/drawing/2014/main" id="{ECE0C36D-9198-4C3E-A9B0-8712051D53AE}"/>
                  </a:ext>
                </a:extLst>
              </p:cNvPr>
              <p:cNvGrpSpPr>
                <a:grpSpLocks/>
              </p:cNvGrpSpPr>
              <p:nvPr/>
            </p:nvGrpSpPr>
            <p:grpSpPr bwMode="auto">
              <a:xfrm>
                <a:off x="5481241" y="4293096"/>
                <a:ext cx="395536" cy="216024"/>
                <a:chOff x="0" y="4293096"/>
                <a:chExt cx="395536" cy="216024"/>
              </a:xfrm>
            </p:grpSpPr>
            <p:sp>
              <p:nvSpPr>
                <p:cNvPr id="124" name="Rectangle 123">
                  <a:extLst>
                    <a:ext uri="{FF2B5EF4-FFF2-40B4-BE49-F238E27FC236}">
                      <a16:creationId xmlns:a16="http://schemas.microsoft.com/office/drawing/2014/main" id="{282A1528-E723-4F0B-8D3A-B78E66E2119C}"/>
                    </a:ext>
                  </a:extLst>
                </p:cNvPr>
                <p:cNvSpPr/>
                <p:nvPr/>
              </p:nvSpPr>
              <p:spPr>
                <a:xfrm>
                  <a:off x="397"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25" name="Rectangle 124">
                  <a:extLst>
                    <a:ext uri="{FF2B5EF4-FFF2-40B4-BE49-F238E27FC236}">
                      <a16:creationId xmlns:a16="http://schemas.microsoft.com/office/drawing/2014/main" id="{B147D19C-BE24-4902-96DB-B3A2AFA6EDDE}"/>
                    </a:ext>
                  </a:extLst>
                </p:cNvPr>
                <p:cNvSpPr/>
                <p:nvPr/>
              </p:nvSpPr>
              <p:spPr>
                <a:xfrm>
                  <a:off x="151209"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23" name="Groupe 105">
                <a:extLst>
                  <a:ext uri="{FF2B5EF4-FFF2-40B4-BE49-F238E27FC236}">
                    <a16:creationId xmlns:a16="http://schemas.microsoft.com/office/drawing/2014/main" id="{134266DE-E2DC-47D6-8F05-9D76CF77589D}"/>
                  </a:ext>
                </a:extLst>
              </p:cNvPr>
              <p:cNvGrpSpPr>
                <a:grpSpLocks/>
              </p:cNvGrpSpPr>
              <p:nvPr/>
            </p:nvGrpSpPr>
            <p:grpSpPr bwMode="auto">
              <a:xfrm>
                <a:off x="5866807" y="4293096"/>
                <a:ext cx="395536" cy="216024"/>
                <a:chOff x="0" y="4293096"/>
                <a:chExt cx="395536" cy="216024"/>
              </a:xfrm>
            </p:grpSpPr>
            <p:sp>
              <p:nvSpPr>
                <p:cNvPr id="122" name="Rectangle 121">
                  <a:extLst>
                    <a:ext uri="{FF2B5EF4-FFF2-40B4-BE49-F238E27FC236}">
                      <a16:creationId xmlns:a16="http://schemas.microsoft.com/office/drawing/2014/main" id="{689BA8F1-A2CB-4343-8CF6-350F23EEA942}"/>
                    </a:ext>
                  </a:extLst>
                </p:cNvPr>
                <p:cNvSpPr/>
                <p:nvPr/>
              </p:nvSpPr>
              <p:spPr>
                <a:xfrm>
                  <a:off x="593"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23" name="Rectangle 122">
                  <a:extLst>
                    <a:ext uri="{FF2B5EF4-FFF2-40B4-BE49-F238E27FC236}">
                      <a16:creationId xmlns:a16="http://schemas.microsoft.com/office/drawing/2014/main" id="{690A22C7-9882-46E2-AD52-87A5CD875A4A}"/>
                    </a:ext>
                  </a:extLst>
                </p:cNvPr>
                <p:cNvSpPr/>
                <p:nvPr/>
              </p:nvSpPr>
              <p:spPr>
                <a:xfrm>
                  <a:off x="151406"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24" name="Groupe 107">
                <a:extLst>
                  <a:ext uri="{FF2B5EF4-FFF2-40B4-BE49-F238E27FC236}">
                    <a16:creationId xmlns:a16="http://schemas.microsoft.com/office/drawing/2014/main" id="{026B57C5-0C33-49B3-A5F6-4B326B20FED5}"/>
                  </a:ext>
                </a:extLst>
              </p:cNvPr>
              <p:cNvGrpSpPr>
                <a:grpSpLocks/>
              </p:cNvGrpSpPr>
              <p:nvPr/>
            </p:nvGrpSpPr>
            <p:grpSpPr bwMode="auto">
              <a:xfrm>
                <a:off x="6640880" y="4293096"/>
                <a:ext cx="395536" cy="216024"/>
                <a:chOff x="0" y="4293096"/>
                <a:chExt cx="395536" cy="216024"/>
              </a:xfrm>
            </p:grpSpPr>
            <p:sp>
              <p:nvSpPr>
                <p:cNvPr id="118" name="Rectangle 117">
                  <a:extLst>
                    <a:ext uri="{FF2B5EF4-FFF2-40B4-BE49-F238E27FC236}">
                      <a16:creationId xmlns:a16="http://schemas.microsoft.com/office/drawing/2014/main" id="{B2A4D369-A119-4FD3-A23A-974BBA8FF089}"/>
                    </a:ext>
                  </a:extLst>
                </p:cNvPr>
                <p:cNvSpPr/>
                <p:nvPr/>
              </p:nvSpPr>
              <p:spPr>
                <a:xfrm>
                  <a:off x="-367"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19" name="Rectangle 118">
                  <a:extLst>
                    <a:ext uri="{FF2B5EF4-FFF2-40B4-BE49-F238E27FC236}">
                      <a16:creationId xmlns:a16="http://schemas.microsoft.com/office/drawing/2014/main" id="{4FFD305D-ED01-474C-B83D-F19F8E78BFD9}"/>
                    </a:ext>
                  </a:extLst>
                </p:cNvPr>
                <p:cNvSpPr/>
                <p:nvPr/>
              </p:nvSpPr>
              <p:spPr>
                <a:xfrm>
                  <a:off x="150445"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25" name="Groupe 109">
                <a:extLst>
                  <a:ext uri="{FF2B5EF4-FFF2-40B4-BE49-F238E27FC236}">
                    <a16:creationId xmlns:a16="http://schemas.microsoft.com/office/drawing/2014/main" id="{9D631C1B-0DDB-4E6F-BD78-3E3F75B36616}"/>
                  </a:ext>
                </a:extLst>
              </p:cNvPr>
              <p:cNvGrpSpPr>
                <a:grpSpLocks/>
              </p:cNvGrpSpPr>
              <p:nvPr/>
            </p:nvGrpSpPr>
            <p:grpSpPr bwMode="auto">
              <a:xfrm>
                <a:off x="6245344" y="4293096"/>
                <a:ext cx="395536" cy="216024"/>
                <a:chOff x="0" y="4293096"/>
                <a:chExt cx="395536" cy="216024"/>
              </a:xfrm>
            </p:grpSpPr>
            <p:sp>
              <p:nvSpPr>
                <p:cNvPr id="114" name="Rectangle 113">
                  <a:extLst>
                    <a:ext uri="{FF2B5EF4-FFF2-40B4-BE49-F238E27FC236}">
                      <a16:creationId xmlns:a16="http://schemas.microsoft.com/office/drawing/2014/main" id="{E98EDB4B-024F-431D-A982-112689250556}"/>
                    </a:ext>
                  </a:extLst>
                </p:cNvPr>
                <p:cNvSpPr/>
                <p:nvPr/>
              </p:nvSpPr>
              <p:spPr>
                <a:xfrm>
                  <a:off x="-119"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15" name="Rectangle 114">
                  <a:extLst>
                    <a:ext uri="{FF2B5EF4-FFF2-40B4-BE49-F238E27FC236}">
                      <a16:creationId xmlns:a16="http://schemas.microsoft.com/office/drawing/2014/main" id="{78D4FD49-93C0-45F0-ADA2-CF91F01FC263}"/>
                    </a:ext>
                  </a:extLst>
                </p:cNvPr>
                <p:cNvSpPr/>
                <p:nvPr/>
              </p:nvSpPr>
              <p:spPr>
                <a:xfrm>
                  <a:off x="150694"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26" name="Groupe 13">
                <a:extLst>
                  <a:ext uri="{FF2B5EF4-FFF2-40B4-BE49-F238E27FC236}">
                    <a16:creationId xmlns:a16="http://schemas.microsoft.com/office/drawing/2014/main" id="{1D8D979B-63CB-4E92-9F04-1E3D5D04F726}"/>
                  </a:ext>
                </a:extLst>
              </p:cNvPr>
              <p:cNvGrpSpPr>
                <a:grpSpLocks/>
              </p:cNvGrpSpPr>
              <p:nvPr/>
            </p:nvGrpSpPr>
            <p:grpSpPr bwMode="auto">
              <a:xfrm>
                <a:off x="7036416" y="4293096"/>
                <a:ext cx="1186608" cy="216024"/>
                <a:chOff x="7036416" y="4293096"/>
                <a:chExt cx="1186608" cy="216024"/>
              </a:xfrm>
            </p:grpSpPr>
            <p:grpSp>
              <p:nvGrpSpPr>
                <p:cNvPr id="82034" name="Groupe 106">
                  <a:extLst>
                    <a:ext uri="{FF2B5EF4-FFF2-40B4-BE49-F238E27FC236}">
                      <a16:creationId xmlns:a16="http://schemas.microsoft.com/office/drawing/2014/main" id="{94563BD3-A778-45C6-89E3-E31A7661B1B0}"/>
                    </a:ext>
                  </a:extLst>
                </p:cNvPr>
                <p:cNvGrpSpPr>
                  <a:grpSpLocks/>
                </p:cNvGrpSpPr>
                <p:nvPr/>
              </p:nvGrpSpPr>
              <p:grpSpPr bwMode="auto">
                <a:xfrm>
                  <a:off x="7431952" y="4293096"/>
                  <a:ext cx="395536" cy="216024"/>
                  <a:chOff x="0" y="4293096"/>
                  <a:chExt cx="395536" cy="216024"/>
                </a:xfrm>
              </p:grpSpPr>
              <p:sp>
                <p:nvSpPr>
                  <p:cNvPr id="120" name="Rectangle 119">
                    <a:extLst>
                      <a:ext uri="{FF2B5EF4-FFF2-40B4-BE49-F238E27FC236}">
                        <a16:creationId xmlns:a16="http://schemas.microsoft.com/office/drawing/2014/main" id="{CC9C73CD-1464-48DD-AEDD-83170F8CCE4B}"/>
                      </a:ext>
                    </a:extLst>
                  </p:cNvPr>
                  <p:cNvSpPr/>
                  <p:nvPr/>
                </p:nvSpPr>
                <p:spPr>
                  <a:xfrm>
                    <a:off x="-51664" y="4293096"/>
                    <a:ext cx="447675"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21" name="Rectangle 120">
                    <a:extLst>
                      <a:ext uri="{FF2B5EF4-FFF2-40B4-BE49-F238E27FC236}">
                        <a16:creationId xmlns:a16="http://schemas.microsoft.com/office/drawing/2014/main" id="{A1C18F06-1EEA-4035-BD5A-9EC7F4FF63E9}"/>
                      </a:ext>
                    </a:extLst>
                  </p:cNvPr>
                  <p:cNvSpPr/>
                  <p:nvPr/>
                </p:nvSpPr>
                <p:spPr>
                  <a:xfrm>
                    <a:off x="149948" y="4348673"/>
                    <a:ext cx="153988"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35" name="Groupe 108">
                  <a:extLst>
                    <a:ext uri="{FF2B5EF4-FFF2-40B4-BE49-F238E27FC236}">
                      <a16:creationId xmlns:a16="http://schemas.microsoft.com/office/drawing/2014/main" id="{5D35108E-5FDA-4642-A922-922CE473DF84}"/>
                    </a:ext>
                  </a:extLst>
                </p:cNvPr>
                <p:cNvGrpSpPr>
                  <a:grpSpLocks/>
                </p:cNvGrpSpPr>
                <p:nvPr/>
              </p:nvGrpSpPr>
              <p:grpSpPr bwMode="auto">
                <a:xfrm>
                  <a:off x="7036416" y="4293096"/>
                  <a:ext cx="395536" cy="216024"/>
                  <a:chOff x="0" y="4293096"/>
                  <a:chExt cx="395536" cy="216024"/>
                </a:xfrm>
              </p:grpSpPr>
              <p:sp>
                <p:nvSpPr>
                  <p:cNvPr id="116" name="Rectangle 115">
                    <a:extLst>
                      <a:ext uri="{FF2B5EF4-FFF2-40B4-BE49-F238E27FC236}">
                        <a16:creationId xmlns:a16="http://schemas.microsoft.com/office/drawing/2014/main" id="{B3662C27-E769-4387-A953-31516040719E}"/>
                      </a:ext>
                    </a:extLst>
                  </p:cNvPr>
                  <p:cNvSpPr/>
                  <p:nvPr/>
                </p:nvSpPr>
                <p:spPr>
                  <a:xfrm>
                    <a:off x="-616" y="4293096"/>
                    <a:ext cx="3444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17" name="Rectangle 116">
                    <a:extLst>
                      <a:ext uri="{FF2B5EF4-FFF2-40B4-BE49-F238E27FC236}">
                        <a16:creationId xmlns:a16="http://schemas.microsoft.com/office/drawing/2014/main" id="{1A1A78E9-9724-46C7-BA42-592F24B7852F}"/>
                      </a:ext>
                    </a:extLst>
                  </p:cNvPr>
                  <p:cNvSpPr/>
                  <p:nvPr/>
                </p:nvSpPr>
                <p:spPr>
                  <a:xfrm>
                    <a:off x="150197" y="4348673"/>
                    <a:ext cx="13335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36" name="Groupe 110">
                  <a:extLst>
                    <a:ext uri="{FF2B5EF4-FFF2-40B4-BE49-F238E27FC236}">
                      <a16:creationId xmlns:a16="http://schemas.microsoft.com/office/drawing/2014/main" id="{979D94CE-E9CB-454F-8E0F-24CCB30DECE6}"/>
                    </a:ext>
                  </a:extLst>
                </p:cNvPr>
                <p:cNvGrpSpPr>
                  <a:grpSpLocks/>
                </p:cNvGrpSpPr>
                <p:nvPr/>
              </p:nvGrpSpPr>
              <p:grpSpPr bwMode="auto">
                <a:xfrm>
                  <a:off x="7827488" y="4293096"/>
                  <a:ext cx="395536" cy="216024"/>
                  <a:chOff x="0" y="4293096"/>
                  <a:chExt cx="395536" cy="216024"/>
                </a:xfrm>
              </p:grpSpPr>
              <p:sp>
                <p:nvSpPr>
                  <p:cNvPr id="112" name="Rectangle 111">
                    <a:extLst>
                      <a:ext uri="{FF2B5EF4-FFF2-40B4-BE49-F238E27FC236}">
                        <a16:creationId xmlns:a16="http://schemas.microsoft.com/office/drawing/2014/main" id="{33137820-7942-4D95-AFC2-B9312F747447}"/>
                      </a:ext>
                    </a:extLst>
                  </p:cNvPr>
                  <p:cNvSpPr/>
                  <p:nvPr/>
                </p:nvSpPr>
                <p:spPr>
                  <a:xfrm>
                    <a:off x="475"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13" name="Rectangle 112">
                    <a:extLst>
                      <a:ext uri="{FF2B5EF4-FFF2-40B4-BE49-F238E27FC236}">
                        <a16:creationId xmlns:a16="http://schemas.microsoft.com/office/drawing/2014/main" id="{FB4DAD48-A8CB-4BEE-9C1A-3E8EADB124E9}"/>
                      </a:ext>
                    </a:extLst>
                  </p:cNvPr>
                  <p:cNvSpPr/>
                  <p:nvPr/>
                </p:nvSpPr>
                <p:spPr>
                  <a:xfrm>
                    <a:off x="151287"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grpSp>
            <p:nvGrpSpPr>
              <p:cNvPr id="82027" name="Groupe 127">
                <a:extLst>
                  <a:ext uri="{FF2B5EF4-FFF2-40B4-BE49-F238E27FC236}">
                    <a16:creationId xmlns:a16="http://schemas.microsoft.com/office/drawing/2014/main" id="{0DB3AB70-5366-4061-8F06-00FEFE14B6D3}"/>
                  </a:ext>
                </a:extLst>
              </p:cNvPr>
              <p:cNvGrpSpPr>
                <a:grpSpLocks/>
              </p:cNvGrpSpPr>
              <p:nvPr/>
            </p:nvGrpSpPr>
            <p:grpSpPr bwMode="auto">
              <a:xfrm>
                <a:off x="8598394" y="4293096"/>
                <a:ext cx="395536" cy="216024"/>
                <a:chOff x="0" y="4293096"/>
                <a:chExt cx="395536" cy="216024"/>
              </a:xfrm>
            </p:grpSpPr>
            <p:sp>
              <p:nvSpPr>
                <p:cNvPr id="135" name="Rectangle 134">
                  <a:extLst>
                    <a:ext uri="{FF2B5EF4-FFF2-40B4-BE49-F238E27FC236}">
                      <a16:creationId xmlns:a16="http://schemas.microsoft.com/office/drawing/2014/main" id="{534AE18D-F766-43D8-B283-E4C0891658C0}"/>
                    </a:ext>
                  </a:extLst>
                </p:cNvPr>
                <p:cNvSpPr/>
                <p:nvPr/>
              </p:nvSpPr>
              <p:spPr>
                <a:xfrm>
                  <a:off x="-494" y="4293096"/>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36" name="Rectangle 135">
                  <a:extLst>
                    <a:ext uri="{FF2B5EF4-FFF2-40B4-BE49-F238E27FC236}">
                      <a16:creationId xmlns:a16="http://schemas.microsoft.com/office/drawing/2014/main" id="{F8B9F6FA-C6CA-429B-8A4C-D222E1B10E98}"/>
                    </a:ext>
                  </a:extLst>
                </p:cNvPr>
                <p:cNvSpPr/>
                <p:nvPr/>
              </p:nvSpPr>
              <p:spPr>
                <a:xfrm>
                  <a:off x="150319"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28" name="Groupe 128">
                <a:extLst>
                  <a:ext uri="{FF2B5EF4-FFF2-40B4-BE49-F238E27FC236}">
                    <a16:creationId xmlns:a16="http://schemas.microsoft.com/office/drawing/2014/main" id="{A49C4A1F-259A-4D68-A207-D4066C6B345C}"/>
                  </a:ext>
                </a:extLst>
              </p:cNvPr>
              <p:cNvGrpSpPr>
                <a:grpSpLocks/>
              </p:cNvGrpSpPr>
              <p:nvPr/>
            </p:nvGrpSpPr>
            <p:grpSpPr bwMode="auto">
              <a:xfrm>
                <a:off x="8202858" y="4293096"/>
                <a:ext cx="395536" cy="216024"/>
                <a:chOff x="0" y="4293096"/>
                <a:chExt cx="395536" cy="216024"/>
              </a:xfrm>
            </p:grpSpPr>
            <p:sp>
              <p:nvSpPr>
                <p:cNvPr id="133" name="Rectangle 132">
                  <a:extLst>
                    <a:ext uri="{FF2B5EF4-FFF2-40B4-BE49-F238E27FC236}">
                      <a16:creationId xmlns:a16="http://schemas.microsoft.com/office/drawing/2014/main" id="{94C9E508-9F58-478C-8576-EE0AF70BECEA}"/>
                    </a:ext>
                  </a:extLst>
                </p:cNvPr>
                <p:cNvSpPr/>
                <p:nvPr/>
              </p:nvSpPr>
              <p:spPr>
                <a:xfrm>
                  <a:off x="-245" y="4293096"/>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34" name="Rectangle 133">
                  <a:extLst>
                    <a:ext uri="{FF2B5EF4-FFF2-40B4-BE49-F238E27FC236}">
                      <a16:creationId xmlns:a16="http://schemas.microsoft.com/office/drawing/2014/main" id="{291DE0FD-F67D-41BF-A4F1-62C3867C9716}"/>
                    </a:ext>
                  </a:extLst>
                </p:cNvPr>
                <p:cNvSpPr/>
                <p:nvPr/>
              </p:nvSpPr>
              <p:spPr>
                <a:xfrm>
                  <a:off x="150567" y="4348673"/>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sp>
            <p:nvSpPr>
              <p:cNvPr id="131" name="Rectangle 130">
                <a:extLst>
                  <a:ext uri="{FF2B5EF4-FFF2-40B4-BE49-F238E27FC236}">
                    <a16:creationId xmlns:a16="http://schemas.microsoft.com/office/drawing/2014/main" id="{4BA107A9-7303-4377-B960-C13FAA671BE4}"/>
                  </a:ext>
                </a:extLst>
              </p:cNvPr>
              <p:cNvSpPr/>
              <p:nvPr/>
            </p:nvSpPr>
            <p:spPr>
              <a:xfrm>
                <a:off x="8993188" y="4293096"/>
                <a:ext cx="150812"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46" name="Groupe 137">
              <a:extLst>
                <a:ext uri="{FF2B5EF4-FFF2-40B4-BE49-F238E27FC236}">
                  <a16:creationId xmlns:a16="http://schemas.microsoft.com/office/drawing/2014/main" id="{4B08A2E9-742B-4156-9664-037F7181AF94}"/>
                </a:ext>
              </a:extLst>
            </p:cNvPr>
            <p:cNvGrpSpPr>
              <a:grpSpLocks/>
            </p:cNvGrpSpPr>
            <p:nvPr/>
          </p:nvGrpSpPr>
          <p:grpSpPr bwMode="auto">
            <a:xfrm>
              <a:off x="0" y="5733256"/>
              <a:ext cx="9144000" cy="216024"/>
              <a:chOff x="0" y="4293096"/>
              <a:chExt cx="9144000" cy="216024"/>
            </a:xfrm>
          </p:grpSpPr>
          <p:grpSp>
            <p:nvGrpSpPr>
              <p:cNvPr id="81947" name="Groupe 138">
                <a:extLst>
                  <a:ext uri="{FF2B5EF4-FFF2-40B4-BE49-F238E27FC236}">
                    <a16:creationId xmlns:a16="http://schemas.microsoft.com/office/drawing/2014/main" id="{5838DA84-5B4C-420F-8D60-03610A341A4F}"/>
                  </a:ext>
                </a:extLst>
              </p:cNvPr>
              <p:cNvGrpSpPr>
                <a:grpSpLocks/>
              </p:cNvGrpSpPr>
              <p:nvPr/>
            </p:nvGrpSpPr>
            <p:grpSpPr bwMode="auto">
              <a:xfrm>
                <a:off x="0" y="4293096"/>
                <a:ext cx="2741783" cy="216024"/>
                <a:chOff x="0" y="4293096"/>
                <a:chExt cx="2741783" cy="216024"/>
              </a:xfrm>
            </p:grpSpPr>
            <p:grpSp>
              <p:nvGrpSpPr>
                <p:cNvPr id="81999" name="Groupe 190">
                  <a:extLst>
                    <a:ext uri="{FF2B5EF4-FFF2-40B4-BE49-F238E27FC236}">
                      <a16:creationId xmlns:a16="http://schemas.microsoft.com/office/drawing/2014/main" id="{DDEA5316-6885-4050-92DB-C56A61C77C3A}"/>
                    </a:ext>
                  </a:extLst>
                </p:cNvPr>
                <p:cNvGrpSpPr>
                  <a:grpSpLocks/>
                </p:cNvGrpSpPr>
                <p:nvPr/>
              </p:nvGrpSpPr>
              <p:grpSpPr bwMode="auto">
                <a:xfrm>
                  <a:off x="0" y="4293096"/>
                  <a:ext cx="395536" cy="216024"/>
                  <a:chOff x="0" y="4293096"/>
                  <a:chExt cx="395536" cy="216024"/>
                </a:xfrm>
              </p:grpSpPr>
              <p:sp>
                <p:nvSpPr>
                  <p:cNvPr id="210" name="Rectangle 209">
                    <a:extLst>
                      <a:ext uri="{FF2B5EF4-FFF2-40B4-BE49-F238E27FC236}">
                        <a16:creationId xmlns:a16="http://schemas.microsoft.com/office/drawing/2014/main" id="{94F56D20-E54C-4CD7-8FA1-F27EFF225C52}"/>
                      </a:ext>
                    </a:extLst>
                  </p:cNvPr>
                  <p:cNvSpPr/>
                  <p:nvPr/>
                </p:nvSpPr>
                <p:spPr>
                  <a:xfrm>
                    <a:off x="0"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211" name="Rectangle 210">
                    <a:extLst>
                      <a:ext uri="{FF2B5EF4-FFF2-40B4-BE49-F238E27FC236}">
                        <a16:creationId xmlns:a16="http://schemas.microsoft.com/office/drawing/2014/main" id="{8DA61030-01B6-4681-BC2A-234E38D8BFD6}"/>
                      </a:ext>
                    </a:extLst>
                  </p:cNvPr>
                  <p:cNvSpPr/>
                  <p:nvPr/>
                </p:nvSpPr>
                <p:spPr>
                  <a:xfrm>
                    <a:off x="150813"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00" name="Groupe 191">
                  <a:extLst>
                    <a:ext uri="{FF2B5EF4-FFF2-40B4-BE49-F238E27FC236}">
                      <a16:creationId xmlns:a16="http://schemas.microsoft.com/office/drawing/2014/main" id="{69E51D73-2983-40DE-9F96-16D4D585B68A}"/>
                    </a:ext>
                  </a:extLst>
                </p:cNvPr>
                <p:cNvGrpSpPr>
                  <a:grpSpLocks/>
                </p:cNvGrpSpPr>
                <p:nvPr/>
              </p:nvGrpSpPr>
              <p:grpSpPr bwMode="auto">
                <a:xfrm>
                  <a:off x="385566" y="4293096"/>
                  <a:ext cx="395536" cy="216024"/>
                  <a:chOff x="0" y="4293096"/>
                  <a:chExt cx="395536" cy="216024"/>
                </a:xfrm>
              </p:grpSpPr>
              <p:sp>
                <p:nvSpPr>
                  <p:cNvPr id="208" name="Rectangle 207">
                    <a:extLst>
                      <a:ext uri="{FF2B5EF4-FFF2-40B4-BE49-F238E27FC236}">
                        <a16:creationId xmlns:a16="http://schemas.microsoft.com/office/drawing/2014/main" id="{8831E2EF-3409-40EC-B53A-CBB6BDD8C2F1}"/>
                      </a:ext>
                    </a:extLst>
                  </p:cNvPr>
                  <p:cNvSpPr/>
                  <p:nvPr/>
                </p:nvSpPr>
                <p:spPr>
                  <a:xfrm>
                    <a:off x="197"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209" name="Rectangle 208">
                    <a:extLst>
                      <a:ext uri="{FF2B5EF4-FFF2-40B4-BE49-F238E27FC236}">
                        <a16:creationId xmlns:a16="http://schemas.microsoft.com/office/drawing/2014/main" id="{93E19195-602D-49E7-9350-DABB8F90AFDD}"/>
                      </a:ext>
                    </a:extLst>
                  </p:cNvPr>
                  <p:cNvSpPr/>
                  <p:nvPr/>
                </p:nvSpPr>
                <p:spPr>
                  <a:xfrm>
                    <a:off x="151009"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01" name="Groupe 192">
                  <a:extLst>
                    <a:ext uri="{FF2B5EF4-FFF2-40B4-BE49-F238E27FC236}">
                      <a16:creationId xmlns:a16="http://schemas.microsoft.com/office/drawing/2014/main" id="{2A209AE7-94CA-4425-A136-961BEF1AFF1A}"/>
                    </a:ext>
                  </a:extLst>
                </p:cNvPr>
                <p:cNvGrpSpPr>
                  <a:grpSpLocks/>
                </p:cNvGrpSpPr>
                <p:nvPr/>
              </p:nvGrpSpPr>
              <p:grpSpPr bwMode="auto">
                <a:xfrm>
                  <a:off x="1950711" y="4293096"/>
                  <a:ext cx="395536" cy="216024"/>
                  <a:chOff x="0" y="4293096"/>
                  <a:chExt cx="395536" cy="216024"/>
                </a:xfrm>
              </p:grpSpPr>
              <p:sp>
                <p:nvSpPr>
                  <p:cNvPr id="206" name="Rectangle 205">
                    <a:extLst>
                      <a:ext uri="{FF2B5EF4-FFF2-40B4-BE49-F238E27FC236}">
                        <a16:creationId xmlns:a16="http://schemas.microsoft.com/office/drawing/2014/main" id="{1E53F783-A71A-443A-AB68-8E8938CE0A1B}"/>
                      </a:ext>
                    </a:extLst>
                  </p:cNvPr>
                  <p:cNvSpPr/>
                  <p:nvPr/>
                </p:nvSpPr>
                <p:spPr>
                  <a:xfrm>
                    <a:off x="327"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207" name="Rectangle 206">
                    <a:extLst>
                      <a:ext uri="{FF2B5EF4-FFF2-40B4-BE49-F238E27FC236}">
                        <a16:creationId xmlns:a16="http://schemas.microsoft.com/office/drawing/2014/main" id="{930F59F3-1B47-4346-AF9F-DF84ABC6153C}"/>
                      </a:ext>
                    </a:extLst>
                  </p:cNvPr>
                  <p:cNvSpPr/>
                  <p:nvPr/>
                </p:nvSpPr>
                <p:spPr>
                  <a:xfrm>
                    <a:off x="151139"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02" name="Groupe 193">
                  <a:extLst>
                    <a:ext uri="{FF2B5EF4-FFF2-40B4-BE49-F238E27FC236}">
                      <a16:creationId xmlns:a16="http://schemas.microsoft.com/office/drawing/2014/main" id="{1B63881A-96D9-4189-9C79-256206C4E059}"/>
                    </a:ext>
                  </a:extLst>
                </p:cNvPr>
                <p:cNvGrpSpPr>
                  <a:grpSpLocks/>
                </p:cNvGrpSpPr>
                <p:nvPr/>
              </p:nvGrpSpPr>
              <p:grpSpPr bwMode="auto">
                <a:xfrm>
                  <a:off x="1159639" y="4293096"/>
                  <a:ext cx="395536" cy="216024"/>
                  <a:chOff x="0" y="4293096"/>
                  <a:chExt cx="395536" cy="216024"/>
                </a:xfrm>
              </p:grpSpPr>
              <p:sp>
                <p:nvSpPr>
                  <p:cNvPr id="204" name="Rectangle 203">
                    <a:extLst>
                      <a:ext uri="{FF2B5EF4-FFF2-40B4-BE49-F238E27FC236}">
                        <a16:creationId xmlns:a16="http://schemas.microsoft.com/office/drawing/2014/main" id="{A46CB036-3D98-4FD0-BB81-BCAC4FA7936E}"/>
                      </a:ext>
                    </a:extLst>
                  </p:cNvPr>
                  <p:cNvSpPr/>
                  <p:nvPr/>
                </p:nvSpPr>
                <p:spPr>
                  <a:xfrm>
                    <a:off x="-764" y="4293165"/>
                    <a:ext cx="396875"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205" name="Rectangle 204">
                    <a:extLst>
                      <a:ext uri="{FF2B5EF4-FFF2-40B4-BE49-F238E27FC236}">
                        <a16:creationId xmlns:a16="http://schemas.microsoft.com/office/drawing/2014/main" id="{D817A852-54EF-4143-8C69-BC360E98C017}"/>
                      </a:ext>
                    </a:extLst>
                  </p:cNvPr>
                  <p:cNvSpPr/>
                  <p:nvPr/>
                </p:nvSpPr>
                <p:spPr>
                  <a:xfrm>
                    <a:off x="150049" y="4348741"/>
                    <a:ext cx="153987"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03" name="Groupe 194">
                  <a:extLst>
                    <a:ext uri="{FF2B5EF4-FFF2-40B4-BE49-F238E27FC236}">
                      <a16:creationId xmlns:a16="http://schemas.microsoft.com/office/drawing/2014/main" id="{FB2F6A84-FA2A-461A-BB86-FC06038394E3}"/>
                    </a:ext>
                  </a:extLst>
                </p:cNvPr>
                <p:cNvGrpSpPr>
                  <a:grpSpLocks/>
                </p:cNvGrpSpPr>
                <p:nvPr/>
              </p:nvGrpSpPr>
              <p:grpSpPr bwMode="auto">
                <a:xfrm>
                  <a:off x="1555175" y="4293096"/>
                  <a:ext cx="395536" cy="216024"/>
                  <a:chOff x="0" y="4293096"/>
                  <a:chExt cx="395536" cy="216024"/>
                </a:xfrm>
              </p:grpSpPr>
              <p:sp>
                <p:nvSpPr>
                  <p:cNvPr id="202" name="Rectangle 201">
                    <a:extLst>
                      <a:ext uri="{FF2B5EF4-FFF2-40B4-BE49-F238E27FC236}">
                        <a16:creationId xmlns:a16="http://schemas.microsoft.com/office/drawing/2014/main" id="{F1A47DB5-9D1E-4021-9736-BE90FD1DB40E}"/>
                      </a:ext>
                    </a:extLst>
                  </p:cNvPr>
                  <p:cNvSpPr/>
                  <p:nvPr/>
                </p:nvSpPr>
                <p:spPr>
                  <a:xfrm>
                    <a:off x="575"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203" name="Rectangle 202">
                    <a:extLst>
                      <a:ext uri="{FF2B5EF4-FFF2-40B4-BE49-F238E27FC236}">
                        <a16:creationId xmlns:a16="http://schemas.microsoft.com/office/drawing/2014/main" id="{DE370297-CB2F-4A82-B5A3-97ECC02DE038}"/>
                      </a:ext>
                    </a:extLst>
                  </p:cNvPr>
                  <p:cNvSpPr/>
                  <p:nvPr/>
                </p:nvSpPr>
                <p:spPr>
                  <a:xfrm>
                    <a:off x="151388"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04" name="Groupe 195">
                  <a:extLst>
                    <a:ext uri="{FF2B5EF4-FFF2-40B4-BE49-F238E27FC236}">
                      <a16:creationId xmlns:a16="http://schemas.microsoft.com/office/drawing/2014/main" id="{A88B82EB-33BF-445D-8C47-213F7C082F39}"/>
                    </a:ext>
                  </a:extLst>
                </p:cNvPr>
                <p:cNvGrpSpPr>
                  <a:grpSpLocks/>
                </p:cNvGrpSpPr>
                <p:nvPr/>
              </p:nvGrpSpPr>
              <p:grpSpPr bwMode="auto">
                <a:xfrm>
                  <a:off x="764103" y="4293096"/>
                  <a:ext cx="395536" cy="216024"/>
                  <a:chOff x="0" y="4293096"/>
                  <a:chExt cx="395536" cy="216024"/>
                </a:xfrm>
              </p:grpSpPr>
              <p:sp>
                <p:nvSpPr>
                  <p:cNvPr id="200" name="Rectangle 199">
                    <a:extLst>
                      <a:ext uri="{FF2B5EF4-FFF2-40B4-BE49-F238E27FC236}">
                        <a16:creationId xmlns:a16="http://schemas.microsoft.com/office/drawing/2014/main" id="{1353468F-322F-4C56-AF93-10C1F6F64004}"/>
                      </a:ext>
                    </a:extLst>
                  </p:cNvPr>
                  <p:cNvSpPr/>
                  <p:nvPr/>
                </p:nvSpPr>
                <p:spPr>
                  <a:xfrm>
                    <a:off x="-515"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201" name="Rectangle 200">
                    <a:extLst>
                      <a:ext uri="{FF2B5EF4-FFF2-40B4-BE49-F238E27FC236}">
                        <a16:creationId xmlns:a16="http://schemas.microsoft.com/office/drawing/2014/main" id="{769BBA35-A66F-4BC3-ACDC-08F9D3B0C90D}"/>
                      </a:ext>
                    </a:extLst>
                  </p:cNvPr>
                  <p:cNvSpPr/>
                  <p:nvPr/>
                </p:nvSpPr>
                <p:spPr>
                  <a:xfrm>
                    <a:off x="150297"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2005" name="Groupe 196">
                  <a:extLst>
                    <a:ext uri="{FF2B5EF4-FFF2-40B4-BE49-F238E27FC236}">
                      <a16:creationId xmlns:a16="http://schemas.microsoft.com/office/drawing/2014/main" id="{0B58CEA9-7975-4FC8-8DB5-18CC6B38C659}"/>
                    </a:ext>
                  </a:extLst>
                </p:cNvPr>
                <p:cNvGrpSpPr>
                  <a:grpSpLocks/>
                </p:cNvGrpSpPr>
                <p:nvPr/>
              </p:nvGrpSpPr>
              <p:grpSpPr bwMode="auto">
                <a:xfrm>
                  <a:off x="2346247" y="4293096"/>
                  <a:ext cx="395536" cy="216024"/>
                  <a:chOff x="0" y="4293096"/>
                  <a:chExt cx="395536" cy="216024"/>
                </a:xfrm>
              </p:grpSpPr>
              <p:sp>
                <p:nvSpPr>
                  <p:cNvPr id="198" name="Rectangle 197">
                    <a:extLst>
                      <a:ext uri="{FF2B5EF4-FFF2-40B4-BE49-F238E27FC236}">
                        <a16:creationId xmlns:a16="http://schemas.microsoft.com/office/drawing/2014/main" id="{4EA4CF6F-908D-467A-A77B-7E8F1CC11A12}"/>
                      </a:ext>
                    </a:extLst>
                  </p:cNvPr>
                  <p:cNvSpPr/>
                  <p:nvPr/>
                </p:nvSpPr>
                <p:spPr>
                  <a:xfrm>
                    <a:off x="78"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99" name="Rectangle 198">
                    <a:extLst>
                      <a:ext uri="{FF2B5EF4-FFF2-40B4-BE49-F238E27FC236}">
                        <a16:creationId xmlns:a16="http://schemas.microsoft.com/office/drawing/2014/main" id="{B8024681-0517-4174-805C-38B52A9407A6}"/>
                      </a:ext>
                    </a:extLst>
                  </p:cNvPr>
                  <p:cNvSpPr/>
                  <p:nvPr/>
                </p:nvSpPr>
                <p:spPr>
                  <a:xfrm>
                    <a:off x="150891"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grpSp>
            <p:nvGrpSpPr>
              <p:cNvPr id="81948" name="Groupe 139">
                <a:extLst>
                  <a:ext uri="{FF2B5EF4-FFF2-40B4-BE49-F238E27FC236}">
                    <a16:creationId xmlns:a16="http://schemas.microsoft.com/office/drawing/2014/main" id="{22453CAF-6963-4D63-93B8-47F57A011CB9}"/>
                  </a:ext>
                </a:extLst>
              </p:cNvPr>
              <p:cNvGrpSpPr>
                <a:grpSpLocks/>
              </p:cNvGrpSpPr>
              <p:nvPr/>
            </p:nvGrpSpPr>
            <p:grpSpPr bwMode="auto">
              <a:xfrm>
                <a:off x="2739458" y="4293096"/>
                <a:ext cx="2741783" cy="216024"/>
                <a:chOff x="0" y="4293096"/>
                <a:chExt cx="2741783" cy="216024"/>
              </a:xfrm>
            </p:grpSpPr>
            <p:grpSp>
              <p:nvGrpSpPr>
                <p:cNvPr id="81978" name="Groupe 169">
                  <a:extLst>
                    <a:ext uri="{FF2B5EF4-FFF2-40B4-BE49-F238E27FC236}">
                      <a16:creationId xmlns:a16="http://schemas.microsoft.com/office/drawing/2014/main" id="{FDC1E1EB-F26B-402C-A07E-CF8B42250BAC}"/>
                    </a:ext>
                  </a:extLst>
                </p:cNvPr>
                <p:cNvGrpSpPr>
                  <a:grpSpLocks/>
                </p:cNvGrpSpPr>
                <p:nvPr/>
              </p:nvGrpSpPr>
              <p:grpSpPr bwMode="auto">
                <a:xfrm>
                  <a:off x="0" y="4293096"/>
                  <a:ext cx="395536" cy="216024"/>
                  <a:chOff x="0" y="4293096"/>
                  <a:chExt cx="395536" cy="216024"/>
                </a:xfrm>
              </p:grpSpPr>
              <p:sp>
                <p:nvSpPr>
                  <p:cNvPr id="189" name="Rectangle 188">
                    <a:extLst>
                      <a:ext uri="{FF2B5EF4-FFF2-40B4-BE49-F238E27FC236}">
                        <a16:creationId xmlns:a16="http://schemas.microsoft.com/office/drawing/2014/main" id="{7BF840D0-9D76-4813-9F0E-F40EA3F6E726}"/>
                      </a:ext>
                    </a:extLst>
                  </p:cNvPr>
                  <p:cNvSpPr/>
                  <p:nvPr/>
                </p:nvSpPr>
                <p:spPr>
                  <a:xfrm>
                    <a:off x="567"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90" name="Rectangle 189">
                    <a:extLst>
                      <a:ext uri="{FF2B5EF4-FFF2-40B4-BE49-F238E27FC236}">
                        <a16:creationId xmlns:a16="http://schemas.microsoft.com/office/drawing/2014/main" id="{7204E59C-AAB3-40DF-B450-DDD0C7320526}"/>
                      </a:ext>
                    </a:extLst>
                  </p:cNvPr>
                  <p:cNvSpPr/>
                  <p:nvPr/>
                </p:nvSpPr>
                <p:spPr>
                  <a:xfrm>
                    <a:off x="151380"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79" name="Groupe 170">
                  <a:extLst>
                    <a:ext uri="{FF2B5EF4-FFF2-40B4-BE49-F238E27FC236}">
                      <a16:creationId xmlns:a16="http://schemas.microsoft.com/office/drawing/2014/main" id="{865C0FFB-5F40-4871-94C2-F65310E0D24B}"/>
                    </a:ext>
                  </a:extLst>
                </p:cNvPr>
                <p:cNvGrpSpPr>
                  <a:grpSpLocks/>
                </p:cNvGrpSpPr>
                <p:nvPr/>
              </p:nvGrpSpPr>
              <p:grpSpPr bwMode="auto">
                <a:xfrm>
                  <a:off x="385566" y="4293096"/>
                  <a:ext cx="395536" cy="216024"/>
                  <a:chOff x="0" y="4293096"/>
                  <a:chExt cx="395536" cy="216024"/>
                </a:xfrm>
              </p:grpSpPr>
              <p:sp>
                <p:nvSpPr>
                  <p:cNvPr id="187" name="Rectangle 186">
                    <a:extLst>
                      <a:ext uri="{FF2B5EF4-FFF2-40B4-BE49-F238E27FC236}">
                        <a16:creationId xmlns:a16="http://schemas.microsoft.com/office/drawing/2014/main" id="{C00075C6-0301-4678-A540-99E4951BE571}"/>
                      </a:ext>
                    </a:extLst>
                  </p:cNvPr>
                  <p:cNvSpPr/>
                  <p:nvPr/>
                </p:nvSpPr>
                <p:spPr>
                  <a:xfrm>
                    <a:off x="764"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88" name="Rectangle 187">
                    <a:extLst>
                      <a:ext uri="{FF2B5EF4-FFF2-40B4-BE49-F238E27FC236}">
                        <a16:creationId xmlns:a16="http://schemas.microsoft.com/office/drawing/2014/main" id="{C925F724-0BAD-4029-ADFB-56A7861C0474}"/>
                      </a:ext>
                    </a:extLst>
                  </p:cNvPr>
                  <p:cNvSpPr/>
                  <p:nvPr/>
                </p:nvSpPr>
                <p:spPr>
                  <a:xfrm>
                    <a:off x="151576"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80" name="Groupe 171">
                  <a:extLst>
                    <a:ext uri="{FF2B5EF4-FFF2-40B4-BE49-F238E27FC236}">
                      <a16:creationId xmlns:a16="http://schemas.microsoft.com/office/drawing/2014/main" id="{783E0CF8-EC6B-472C-9B86-55E821F440A6}"/>
                    </a:ext>
                  </a:extLst>
                </p:cNvPr>
                <p:cNvGrpSpPr>
                  <a:grpSpLocks/>
                </p:cNvGrpSpPr>
                <p:nvPr/>
              </p:nvGrpSpPr>
              <p:grpSpPr bwMode="auto">
                <a:xfrm>
                  <a:off x="1950711" y="4293096"/>
                  <a:ext cx="395536" cy="216024"/>
                  <a:chOff x="0" y="4293096"/>
                  <a:chExt cx="395536" cy="216024"/>
                </a:xfrm>
              </p:grpSpPr>
              <p:sp>
                <p:nvSpPr>
                  <p:cNvPr id="185" name="Rectangle 184">
                    <a:extLst>
                      <a:ext uri="{FF2B5EF4-FFF2-40B4-BE49-F238E27FC236}">
                        <a16:creationId xmlns:a16="http://schemas.microsoft.com/office/drawing/2014/main" id="{2D740794-D4B2-494D-AEEF-60CFC45B99CE}"/>
                      </a:ext>
                    </a:extLst>
                  </p:cNvPr>
                  <p:cNvSpPr/>
                  <p:nvPr/>
                </p:nvSpPr>
                <p:spPr>
                  <a:xfrm>
                    <a:off x="51694" y="4293165"/>
                    <a:ext cx="3444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86" name="Rectangle 185">
                    <a:extLst>
                      <a:ext uri="{FF2B5EF4-FFF2-40B4-BE49-F238E27FC236}">
                        <a16:creationId xmlns:a16="http://schemas.microsoft.com/office/drawing/2014/main" id="{1D5E367F-0148-4D55-A6B0-1C8276651637}"/>
                      </a:ext>
                    </a:extLst>
                  </p:cNvPr>
                  <p:cNvSpPr/>
                  <p:nvPr/>
                </p:nvSpPr>
                <p:spPr>
                  <a:xfrm>
                    <a:off x="159644" y="4348741"/>
                    <a:ext cx="144462"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81" name="Groupe 172">
                  <a:extLst>
                    <a:ext uri="{FF2B5EF4-FFF2-40B4-BE49-F238E27FC236}">
                      <a16:creationId xmlns:a16="http://schemas.microsoft.com/office/drawing/2014/main" id="{586AFE6C-15E0-461E-A369-8799998BF691}"/>
                    </a:ext>
                  </a:extLst>
                </p:cNvPr>
                <p:cNvGrpSpPr>
                  <a:grpSpLocks/>
                </p:cNvGrpSpPr>
                <p:nvPr/>
              </p:nvGrpSpPr>
              <p:grpSpPr bwMode="auto">
                <a:xfrm>
                  <a:off x="1159639" y="4293096"/>
                  <a:ext cx="395536" cy="216024"/>
                  <a:chOff x="0" y="4293096"/>
                  <a:chExt cx="395536" cy="216024"/>
                </a:xfrm>
              </p:grpSpPr>
              <p:sp>
                <p:nvSpPr>
                  <p:cNvPr id="183" name="Rectangle 182">
                    <a:extLst>
                      <a:ext uri="{FF2B5EF4-FFF2-40B4-BE49-F238E27FC236}">
                        <a16:creationId xmlns:a16="http://schemas.microsoft.com/office/drawing/2014/main" id="{0CB8F78D-0DA6-4E91-90C9-EAEE4E014618}"/>
                      </a:ext>
                    </a:extLst>
                  </p:cNvPr>
                  <p:cNvSpPr/>
                  <p:nvPr/>
                </p:nvSpPr>
                <p:spPr>
                  <a:xfrm>
                    <a:off x="-197" y="4293165"/>
                    <a:ext cx="447675"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84" name="Rectangle 183">
                    <a:extLst>
                      <a:ext uri="{FF2B5EF4-FFF2-40B4-BE49-F238E27FC236}">
                        <a16:creationId xmlns:a16="http://schemas.microsoft.com/office/drawing/2014/main" id="{8E6F8181-71B3-4487-A274-2AF798ED0C7C}"/>
                      </a:ext>
                    </a:extLst>
                  </p:cNvPr>
                  <p:cNvSpPr/>
                  <p:nvPr/>
                </p:nvSpPr>
                <p:spPr>
                  <a:xfrm>
                    <a:off x="150616" y="4348741"/>
                    <a:ext cx="204787"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82" name="Groupe 173">
                  <a:extLst>
                    <a:ext uri="{FF2B5EF4-FFF2-40B4-BE49-F238E27FC236}">
                      <a16:creationId xmlns:a16="http://schemas.microsoft.com/office/drawing/2014/main" id="{4438A01C-5738-4556-BF81-24D8A027DC64}"/>
                    </a:ext>
                  </a:extLst>
                </p:cNvPr>
                <p:cNvGrpSpPr>
                  <a:grpSpLocks/>
                </p:cNvGrpSpPr>
                <p:nvPr/>
              </p:nvGrpSpPr>
              <p:grpSpPr bwMode="auto">
                <a:xfrm>
                  <a:off x="1555175" y="4293096"/>
                  <a:ext cx="395536" cy="216024"/>
                  <a:chOff x="0" y="4293096"/>
                  <a:chExt cx="395536" cy="216024"/>
                </a:xfrm>
              </p:grpSpPr>
              <p:sp>
                <p:nvSpPr>
                  <p:cNvPr id="181" name="Rectangle 180">
                    <a:extLst>
                      <a:ext uri="{FF2B5EF4-FFF2-40B4-BE49-F238E27FC236}">
                        <a16:creationId xmlns:a16="http://schemas.microsoft.com/office/drawing/2014/main" id="{E00D9DE8-FA53-47A0-B439-1529C2B1DE56}"/>
                      </a:ext>
                    </a:extLst>
                  </p:cNvPr>
                  <p:cNvSpPr/>
                  <p:nvPr/>
                </p:nvSpPr>
                <p:spPr>
                  <a:xfrm>
                    <a:off x="51942"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82" name="Rectangle 181">
                    <a:extLst>
                      <a:ext uri="{FF2B5EF4-FFF2-40B4-BE49-F238E27FC236}">
                        <a16:creationId xmlns:a16="http://schemas.microsoft.com/office/drawing/2014/main" id="{0F74D7FD-51D7-49F6-B60C-858FF7E14232}"/>
                      </a:ext>
                    </a:extLst>
                  </p:cNvPr>
                  <p:cNvSpPr/>
                  <p:nvPr/>
                </p:nvSpPr>
                <p:spPr>
                  <a:xfrm>
                    <a:off x="202755"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83" name="Groupe 174">
                  <a:extLst>
                    <a:ext uri="{FF2B5EF4-FFF2-40B4-BE49-F238E27FC236}">
                      <a16:creationId xmlns:a16="http://schemas.microsoft.com/office/drawing/2014/main" id="{05E816BA-0C87-47F2-9AEA-911F88BDC51E}"/>
                    </a:ext>
                  </a:extLst>
                </p:cNvPr>
                <p:cNvGrpSpPr>
                  <a:grpSpLocks/>
                </p:cNvGrpSpPr>
                <p:nvPr/>
              </p:nvGrpSpPr>
              <p:grpSpPr bwMode="auto">
                <a:xfrm>
                  <a:off x="764103" y="4293096"/>
                  <a:ext cx="395536" cy="216024"/>
                  <a:chOff x="0" y="4293096"/>
                  <a:chExt cx="395536" cy="216024"/>
                </a:xfrm>
              </p:grpSpPr>
              <p:sp>
                <p:nvSpPr>
                  <p:cNvPr id="179" name="Rectangle 178">
                    <a:extLst>
                      <a:ext uri="{FF2B5EF4-FFF2-40B4-BE49-F238E27FC236}">
                        <a16:creationId xmlns:a16="http://schemas.microsoft.com/office/drawing/2014/main" id="{510B92A1-2D1B-4D76-A8F5-70D54D7825A9}"/>
                      </a:ext>
                    </a:extLst>
                  </p:cNvPr>
                  <p:cNvSpPr/>
                  <p:nvPr/>
                </p:nvSpPr>
                <p:spPr>
                  <a:xfrm>
                    <a:off x="52"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80" name="Rectangle 179">
                    <a:extLst>
                      <a:ext uri="{FF2B5EF4-FFF2-40B4-BE49-F238E27FC236}">
                        <a16:creationId xmlns:a16="http://schemas.microsoft.com/office/drawing/2014/main" id="{859F56E8-050F-4F01-9C15-AD6FA81641DF}"/>
                      </a:ext>
                    </a:extLst>
                  </p:cNvPr>
                  <p:cNvSpPr/>
                  <p:nvPr/>
                </p:nvSpPr>
                <p:spPr>
                  <a:xfrm>
                    <a:off x="150864"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84" name="Groupe 175">
                  <a:extLst>
                    <a:ext uri="{FF2B5EF4-FFF2-40B4-BE49-F238E27FC236}">
                      <a16:creationId xmlns:a16="http://schemas.microsoft.com/office/drawing/2014/main" id="{2373A4C5-7ED9-49A6-B44B-21EC865EB041}"/>
                    </a:ext>
                  </a:extLst>
                </p:cNvPr>
                <p:cNvGrpSpPr>
                  <a:grpSpLocks/>
                </p:cNvGrpSpPr>
                <p:nvPr/>
              </p:nvGrpSpPr>
              <p:grpSpPr bwMode="auto">
                <a:xfrm>
                  <a:off x="2346247" y="4293096"/>
                  <a:ext cx="395536" cy="216024"/>
                  <a:chOff x="0" y="4293096"/>
                  <a:chExt cx="395536" cy="216024"/>
                </a:xfrm>
              </p:grpSpPr>
              <p:sp>
                <p:nvSpPr>
                  <p:cNvPr id="177" name="Rectangle 176">
                    <a:extLst>
                      <a:ext uri="{FF2B5EF4-FFF2-40B4-BE49-F238E27FC236}">
                        <a16:creationId xmlns:a16="http://schemas.microsoft.com/office/drawing/2014/main" id="{0E6078E2-6126-4109-9BB2-0C32FFBFD6FA}"/>
                      </a:ext>
                    </a:extLst>
                  </p:cNvPr>
                  <p:cNvSpPr/>
                  <p:nvPr/>
                </p:nvSpPr>
                <p:spPr>
                  <a:xfrm>
                    <a:off x="645"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78" name="Rectangle 177">
                    <a:extLst>
                      <a:ext uri="{FF2B5EF4-FFF2-40B4-BE49-F238E27FC236}">
                        <a16:creationId xmlns:a16="http://schemas.microsoft.com/office/drawing/2014/main" id="{79B510F8-BC37-472A-9B12-F2004FDA807E}"/>
                      </a:ext>
                    </a:extLst>
                  </p:cNvPr>
                  <p:cNvSpPr/>
                  <p:nvPr/>
                </p:nvSpPr>
                <p:spPr>
                  <a:xfrm>
                    <a:off x="151458"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grpSp>
            <p:nvGrpSpPr>
              <p:cNvPr id="81949" name="Groupe 140">
                <a:extLst>
                  <a:ext uri="{FF2B5EF4-FFF2-40B4-BE49-F238E27FC236}">
                    <a16:creationId xmlns:a16="http://schemas.microsoft.com/office/drawing/2014/main" id="{9E903BD8-E41A-4DFC-9E24-D015FBB0E283}"/>
                  </a:ext>
                </a:extLst>
              </p:cNvPr>
              <p:cNvGrpSpPr>
                <a:grpSpLocks/>
              </p:cNvGrpSpPr>
              <p:nvPr/>
            </p:nvGrpSpPr>
            <p:grpSpPr bwMode="auto">
              <a:xfrm>
                <a:off x="5481241" y="4293096"/>
                <a:ext cx="395536" cy="216024"/>
                <a:chOff x="0" y="4293096"/>
                <a:chExt cx="395536" cy="216024"/>
              </a:xfrm>
            </p:grpSpPr>
            <p:sp>
              <p:nvSpPr>
                <p:cNvPr id="168" name="Rectangle 167">
                  <a:extLst>
                    <a:ext uri="{FF2B5EF4-FFF2-40B4-BE49-F238E27FC236}">
                      <a16:creationId xmlns:a16="http://schemas.microsoft.com/office/drawing/2014/main" id="{F3D51E4A-9A5D-43AD-8802-3A36EB1A71C3}"/>
                    </a:ext>
                  </a:extLst>
                </p:cNvPr>
                <p:cNvSpPr/>
                <p:nvPr/>
              </p:nvSpPr>
              <p:spPr>
                <a:xfrm>
                  <a:off x="397"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69" name="Rectangle 168">
                  <a:extLst>
                    <a:ext uri="{FF2B5EF4-FFF2-40B4-BE49-F238E27FC236}">
                      <a16:creationId xmlns:a16="http://schemas.microsoft.com/office/drawing/2014/main" id="{0691C6E8-972D-46EB-A1FD-273C461D4FC1}"/>
                    </a:ext>
                  </a:extLst>
                </p:cNvPr>
                <p:cNvSpPr/>
                <p:nvPr/>
              </p:nvSpPr>
              <p:spPr>
                <a:xfrm>
                  <a:off x="151209"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50" name="Groupe 141">
                <a:extLst>
                  <a:ext uri="{FF2B5EF4-FFF2-40B4-BE49-F238E27FC236}">
                    <a16:creationId xmlns:a16="http://schemas.microsoft.com/office/drawing/2014/main" id="{126F4FBB-787C-48F9-867E-D94032EE809D}"/>
                  </a:ext>
                </a:extLst>
              </p:cNvPr>
              <p:cNvGrpSpPr>
                <a:grpSpLocks/>
              </p:cNvGrpSpPr>
              <p:nvPr/>
            </p:nvGrpSpPr>
            <p:grpSpPr bwMode="auto">
              <a:xfrm>
                <a:off x="5866807" y="4293096"/>
                <a:ext cx="395536" cy="216024"/>
                <a:chOff x="0" y="4293096"/>
                <a:chExt cx="395536" cy="216024"/>
              </a:xfrm>
            </p:grpSpPr>
            <p:sp>
              <p:nvSpPr>
                <p:cNvPr id="166" name="Rectangle 165">
                  <a:extLst>
                    <a:ext uri="{FF2B5EF4-FFF2-40B4-BE49-F238E27FC236}">
                      <a16:creationId xmlns:a16="http://schemas.microsoft.com/office/drawing/2014/main" id="{64262235-693F-4DBA-BA48-CEE974635809}"/>
                    </a:ext>
                  </a:extLst>
                </p:cNvPr>
                <p:cNvSpPr/>
                <p:nvPr/>
              </p:nvSpPr>
              <p:spPr>
                <a:xfrm>
                  <a:off x="593"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67" name="Rectangle 166">
                  <a:extLst>
                    <a:ext uri="{FF2B5EF4-FFF2-40B4-BE49-F238E27FC236}">
                      <a16:creationId xmlns:a16="http://schemas.microsoft.com/office/drawing/2014/main" id="{0CFEC1C2-091A-4F55-B285-A20A3621540E}"/>
                    </a:ext>
                  </a:extLst>
                </p:cNvPr>
                <p:cNvSpPr/>
                <p:nvPr/>
              </p:nvSpPr>
              <p:spPr>
                <a:xfrm>
                  <a:off x="151406"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51" name="Groupe 142">
                <a:extLst>
                  <a:ext uri="{FF2B5EF4-FFF2-40B4-BE49-F238E27FC236}">
                    <a16:creationId xmlns:a16="http://schemas.microsoft.com/office/drawing/2014/main" id="{8321B322-2E47-41B7-81D0-7AD9C25B951B}"/>
                  </a:ext>
                </a:extLst>
              </p:cNvPr>
              <p:cNvGrpSpPr>
                <a:grpSpLocks/>
              </p:cNvGrpSpPr>
              <p:nvPr/>
            </p:nvGrpSpPr>
            <p:grpSpPr bwMode="auto">
              <a:xfrm>
                <a:off x="6640880" y="4293096"/>
                <a:ext cx="395536" cy="216024"/>
                <a:chOff x="0" y="4293096"/>
                <a:chExt cx="395536" cy="216024"/>
              </a:xfrm>
            </p:grpSpPr>
            <p:sp>
              <p:nvSpPr>
                <p:cNvPr id="164" name="Rectangle 163">
                  <a:extLst>
                    <a:ext uri="{FF2B5EF4-FFF2-40B4-BE49-F238E27FC236}">
                      <a16:creationId xmlns:a16="http://schemas.microsoft.com/office/drawing/2014/main" id="{34E95469-C669-47D5-A718-1D163224C5FC}"/>
                    </a:ext>
                  </a:extLst>
                </p:cNvPr>
                <p:cNvSpPr/>
                <p:nvPr/>
              </p:nvSpPr>
              <p:spPr>
                <a:xfrm>
                  <a:off x="-367"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65" name="Rectangle 164">
                  <a:extLst>
                    <a:ext uri="{FF2B5EF4-FFF2-40B4-BE49-F238E27FC236}">
                      <a16:creationId xmlns:a16="http://schemas.microsoft.com/office/drawing/2014/main" id="{EAA0A335-6FC3-4282-BF12-972C45133C38}"/>
                    </a:ext>
                  </a:extLst>
                </p:cNvPr>
                <p:cNvSpPr/>
                <p:nvPr/>
              </p:nvSpPr>
              <p:spPr>
                <a:xfrm>
                  <a:off x="150445"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52" name="Groupe 143">
                <a:extLst>
                  <a:ext uri="{FF2B5EF4-FFF2-40B4-BE49-F238E27FC236}">
                    <a16:creationId xmlns:a16="http://schemas.microsoft.com/office/drawing/2014/main" id="{BF3A7BC9-B709-47DA-9D4F-79B99ABDB466}"/>
                  </a:ext>
                </a:extLst>
              </p:cNvPr>
              <p:cNvGrpSpPr>
                <a:grpSpLocks/>
              </p:cNvGrpSpPr>
              <p:nvPr/>
            </p:nvGrpSpPr>
            <p:grpSpPr bwMode="auto">
              <a:xfrm>
                <a:off x="6245344" y="4293096"/>
                <a:ext cx="395536" cy="216024"/>
                <a:chOff x="0" y="4293096"/>
                <a:chExt cx="395536" cy="216024"/>
              </a:xfrm>
            </p:grpSpPr>
            <p:sp>
              <p:nvSpPr>
                <p:cNvPr id="162" name="Rectangle 161">
                  <a:extLst>
                    <a:ext uri="{FF2B5EF4-FFF2-40B4-BE49-F238E27FC236}">
                      <a16:creationId xmlns:a16="http://schemas.microsoft.com/office/drawing/2014/main" id="{474E3A85-37FB-4097-A00F-B391147CE433}"/>
                    </a:ext>
                  </a:extLst>
                </p:cNvPr>
                <p:cNvSpPr/>
                <p:nvPr/>
              </p:nvSpPr>
              <p:spPr>
                <a:xfrm>
                  <a:off x="-119"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63" name="Rectangle 162">
                  <a:extLst>
                    <a:ext uri="{FF2B5EF4-FFF2-40B4-BE49-F238E27FC236}">
                      <a16:creationId xmlns:a16="http://schemas.microsoft.com/office/drawing/2014/main" id="{2F4993AB-4A9E-4A41-8356-D9DFF66447EF}"/>
                    </a:ext>
                  </a:extLst>
                </p:cNvPr>
                <p:cNvSpPr/>
                <p:nvPr/>
              </p:nvSpPr>
              <p:spPr>
                <a:xfrm>
                  <a:off x="150694"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53" name="Groupe 144">
                <a:extLst>
                  <a:ext uri="{FF2B5EF4-FFF2-40B4-BE49-F238E27FC236}">
                    <a16:creationId xmlns:a16="http://schemas.microsoft.com/office/drawing/2014/main" id="{CEBA260A-8573-4A96-9CDC-0CDAD64B3B2E}"/>
                  </a:ext>
                </a:extLst>
              </p:cNvPr>
              <p:cNvGrpSpPr>
                <a:grpSpLocks/>
              </p:cNvGrpSpPr>
              <p:nvPr/>
            </p:nvGrpSpPr>
            <p:grpSpPr bwMode="auto">
              <a:xfrm>
                <a:off x="7036416" y="4293096"/>
                <a:ext cx="1186608" cy="216024"/>
                <a:chOff x="7036416" y="4293096"/>
                <a:chExt cx="1186608" cy="216024"/>
              </a:xfrm>
            </p:grpSpPr>
            <p:grpSp>
              <p:nvGrpSpPr>
                <p:cNvPr id="81961" name="Groupe 152">
                  <a:extLst>
                    <a:ext uri="{FF2B5EF4-FFF2-40B4-BE49-F238E27FC236}">
                      <a16:creationId xmlns:a16="http://schemas.microsoft.com/office/drawing/2014/main" id="{E789E203-6C11-4569-8B58-F6C20175BF6F}"/>
                    </a:ext>
                  </a:extLst>
                </p:cNvPr>
                <p:cNvGrpSpPr>
                  <a:grpSpLocks/>
                </p:cNvGrpSpPr>
                <p:nvPr/>
              </p:nvGrpSpPr>
              <p:grpSpPr bwMode="auto">
                <a:xfrm>
                  <a:off x="7431952" y="4293096"/>
                  <a:ext cx="395536" cy="216024"/>
                  <a:chOff x="0" y="4293096"/>
                  <a:chExt cx="395536" cy="216024"/>
                </a:xfrm>
              </p:grpSpPr>
              <p:sp>
                <p:nvSpPr>
                  <p:cNvPr id="160" name="Rectangle 159">
                    <a:extLst>
                      <a:ext uri="{FF2B5EF4-FFF2-40B4-BE49-F238E27FC236}">
                        <a16:creationId xmlns:a16="http://schemas.microsoft.com/office/drawing/2014/main" id="{503A1CB9-1588-4FDA-8EEB-F2E96DA18806}"/>
                      </a:ext>
                    </a:extLst>
                  </p:cNvPr>
                  <p:cNvSpPr/>
                  <p:nvPr/>
                </p:nvSpPr>
                <p:spPr>
                  <a:xfrm>
                    <a:off x="-51664" y="4293165"/>
                    <a:ext cx="447675"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61" name="Rectangle 160">
                    <a:extLst>
                      <a:ext uri="{FF2B5EF4-FFF2-40B4-BE49-F238E27FC236}">
                        <a16:creationId xmlns:a16="http://schemas.microsoft.com/office/drawing/2014/main" id="{8DC200DD-B291-41DC-A979-2F3A751EBE84}"/>
                      </a:ext>
                    </a:extLst>
                  </p:cNvPr>
                  <p:cNvSpPr/>
                  <p:nvPr/>
                </p:nvSpPr>
                <p:spPr>
                  <a:xfrm>
                    <a:off x="149948" y="4348741"/>
                    <a:ext cx="153988"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62" name="Groupe 153">
                  <a:extLst>
                    <a:ext uri="{FF2B5EF4-FFF2-40B4-BE49-F238E27FC236}">
                      <a16:creationId xmlns:a16="http://schemas.microsoft.com/office/drawing/2014/main" id="{DED3C36C-3375-450F-83FE-1DE235E597BD}"/>
                    </a:ext>
                  </a:extLst>
                </p:cNvPr>
                <p:cNvGrpSpPr>
                  <a:grpSpLocks/>
                </p:cNvGrpSpPr>
                <p:nvPr/>
              </p:nvGrpSpPr>
              <p:grpSpPr bwMode="auto">
                <a:xfrm>
                  <a:off x="7036416" y="4293096"/>
                  <a:ext cx="395536" cy="216024"/>
                  <a:chOff x="0" y="4293096"/>
                  <a:chExt cx="395536" cy="216024"/>
                </a:xfrm>
              </p:grpSpPr>
              <p:sp>
                <p:nvSpPr>
                  <p:cNvPr id="158" name="Rectangle 157">
                    <a:extLst>
                      <a:ext uri="{FF2B5EF4-FFF2-40B4-BE49-F238E27FC236}">
                        <a16:creationId xmlns:a16="http://schemas.microsoft.com/office/drawing/2014/main" id="{16D16D1E-A71C-4DA1-BA6D-8999702FC4E1}"/>
                      </a:ext>
                    </a:extLst>
                  </p:cNvPr>
                  <p:cNvSpPr/>
                  <p:nvPr/>
                </p:nvSpPr>
                <p:spPr>
                  <a:xfrm>
                    <a:off x="-616" y="4293165"/>
                    <a:ext cx="3444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59" name="Rectangle 158">
                    <a:extLst>
                      <a:ext uri="{FF2B5EF4-FFF2-40B4-BE49-F238E27FC236}">
                        <a16:creationId xmlns:a16="http://schemas.microsoft.com/office/drawing/2014/main" id="{10F13E67-D2B6-4F0C-8937-D2B0284F4159}"/>
                      </a:ext>
                    </a:extLst>
                  </p:cNvPr>
                  <p:cNvSpPr/>
                  <p:nvPr/>
                </p:nvSpPr>
                <p:spPr>
                  <a:xfrm>
                    <a:off x="150197" y="4348741"/>
                    <a:ext cx="13335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63" name="Groupe 154">
                  <a:extLst>
                    <a:ext uri="{FF2B5EF4-FFF2-40B4-BE49-F238E27FC236}">
                      <a16:creationId xmlns:a16="http://schemas.microsoft.com/office/drawing/2014/main" id="{4B437EEF-E79F-45C4-A790-06FB8FBE89B0}"/>
                    </a:ext>
                  </a:extLst>
                </p:cNvPr>
                <p:cNvGrpSpPr>
                  <a:grpSpLocks/>
                </p:cNvGrpSpPr>
                <p:nvPr/>
              </p:nvGrpSpPr>
              <p:grpSpPr bwMode="auto">
                <a:xfrm>
                  <a:off x="7827488" y="4293096"/>
                  <a:ext cx="395536" cy="216024"/>
                  <a:chOff x="0" y="4293096"/>
                  <a:chExt cx="395536" cy="216024"/>
                </a:xfrm>
              </p:grpSpPr>
              <p:sp>
                <p:nvSpPr>
                  <p:cNvPr id="156" name="Rectangle 155">
                    <a:extLst>
                      <a:ext uri="{FF2B5EF4-FFF2-40B4-BE49-F238E27FC236}">
                        <a16:creationId xmlns:a16="http://schemas.microsoft.com/office/drawing/2014/main" id="{1B3E6729-B9FC-4955-AC8E-0A03603FF6D9}"/>
                      </a:ext>
                    </a:extLst>
                  </p:cNvPr>
                  <p:cNvSpPr/>
                  <p:nvPr/>
                </p:nvSpPr>
                <p:spPr>
                  <a:xfrm>
                    <a:off x="475"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57" name="Rectangle 156">
                    <a:extLst>
                      <a:ext uri="{FF2B5EF4-FFF2-40B4-BE49-F238E27FC236}">
                        <a16:creationId xmlns:a16="http://schemas.microsoft.com/office/drawing/2014/main" id="{EA260BD0-B4FF-40F1-BDA6-63CDA9ACA42B}"/>
                      </a:ext>
                    </a:extLst>
                  </p:cNvPr>
                  <p:cNvSpPr/>
                  <p:nvPr/>
                </p:nvSpPr>
                <p:spPr>
                  <a:xfrm>
                    <a:off x="151287"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grpSp>
            <p:nvGrpSpPr>
              <p:cNvPr id="81954" name="Groupe 145">
                <a:extLst>
                  <a:ext uri="{FF2B5EF4-FFF2-40B4-BE49-F238E27FC236}">
                    <a16:creationId xmlns:a16="http://schemas.microsoft.com/office/drawing/2014/main" id="{1D9B3CC4-82F7-4464-9777-7EF4A43C767D}"/>
                  </a:ext>
                </a:extLst>
              </p:cNvPr>
              <p:cNvGrpSpPr>
                <a:grpSpLocks/>
              </p:cNvGrpSpPr>
              <p:nvPr/>
            </p:nvGrpSpPr>
            <p:grpSpPr bwMode="auto">
              <a:xfrm>
                <a:off x="8598394" y="4293096"/>
                <a:ext cx="395536" cy="216024"/>
                <a:chOff x="0" y="4293096"/>
                <a:chExt cx="395536" cy="216024"/>
              </a:xfrm>
            </p:grpSpPr>
            <p:sp>
              <p:nvSpPr>
                <p:cNvPr id="151" name="Rectangle 150">
                  <a:extLst>
                    <a:ext uri="{FF2B5EF4-FFF2-40B4-BE49-F238E27FC236}">
                      <a16:creationId xmlns:a16="http://schemas.microsoft.com/office/drawing/2014/main" id="{A2919D7B-4F57-486D-9F58-2517FDBB90B9}"/>
                    </a:ext>
                  </a:extLst>
                </p:cNvPr>
                <p:cNvSpPr/>
                <p:nvPr/>
              </p:nvSpPr>
              <p:spPr>
                <a:xfrm>
                  <a:off x="-494" y="4293165"/>
                  <a:ext cx="395288"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52" name="Rectangle 151">
                  <a:extLst>
                    <a:ext uri="{FF2B5EF4-FFF2-40B4-BE49-F238E27FC236}">
                      <a16:creationId xmlns:a16="http://schemas.microsoft.com/office/drawing/2014/main" id="{FC14BBDD-614F-4D33-99BF-17E57B258388}"/>
                    </a:ext>
                  </a:extLst>
                </p:cNvPr>
                <p:cNvSpPr/>
                <p:nvPr/>
              </p:nvSpPr>
              <p:spPr>
                <a:xfrm>
                  <a:off x="150319"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nvGrpSpPr>
              <p:cNvPr id="81955" name="Groupe 146">
                <a:extLst>
                  <a:ext uri="{FF2B5EF4-FFF2-40B4-BE49-F238E27FC236}">
                    <a16:creationId xmlns:a16="http://schemas.microsoft.com/office/drawing/2014/main" id="{B682F179-DD39-49D6-9BAE-55E0FC48F624}"/>
                  </a:ext>
                </a:extLst>
              </p:cNvPr>
              <p:cNvGrpSpPr>
                <a:grpSpLocks/>
              </p:cNvGrpSpPr>
              <p:nvPr/>
            </p:nvGrpSpPr>
            <p:grpSpPr bwMode="auto">
              <a:xfrm>
                <a:off x="8202858" y="4293096"/>
                <a:ext cx="395536" cy="216024"/>
                <a:chOff x="0" y="4293096"/>
                <a:chExt cx="395536" cy="216024"/>
              </a:xfrm>
            </p:grpSpPr>
            <p:sp>
              <p:nvSpPr>
                <p:cNvPr id="149" name="Rectangle 148">
                  <a:extLst>
                    <a:ext uri="{FF2B5EF4-FFF2-40B4-BE49-F238E27FC236}">
                      <a16:creationId xmlns:a16="http://schemas.microsoft.com/office/drawing/2014/main" id="{1840B9F5-AAD9-4D4C-A689-33F0C5B88478}"/>
                    </a:ext>
                  </a:extLst>
                </p:cNvPr>
                <p:cNvSpPr/>
                <p:nvPr/>
              </p:nvSpPr>
              <p:spPr>
                <a:xfrm>
                  <a:off x="-245" y="4293165"/>
                  <a:ext cx="395287"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150" name="Rectangle 149">
                  <a:extLst>
                    <a:ext uri="{FF2B5EF4-FFF2-40B4-BE49-F238E27FC236}">
                      <a16:creationId xmlns:a16="http://schemas.microsoft.com/office/drawing/2014/main" id="{556F675D-6926-402C-B116-01C00C343612}"/>
                    </a:ext>
                  </a:extLst>
                </p:cNvPr>
                <p:cNvSpPr/>
                <p:nvPr/>
              </p:nvSpPr>
              <p:spPr>
                <a:xfrm>
                  <a:off x="150567" y="4348741"/>
                  <a:ext cx="152400" cy="952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sp>
            <p:nvSpPr>
              <p:cNvPr id="148" name="Rectangle 147">
                <a:extLst>
                  <a:ext uri="{FF2B5EF4-FFF2-40B4-BE49-F238E27FC236}">
                    <a16:creationId xmlns:a16="http://schemas.microsoft.com/office/drawing/2014/main" id="{DD23F198-885E-44A5-B521-02157297A0C5}"/>
                  </a:ext>
                </a:extLst>
              </p:cNvPr>
              <p:cNvSpPr/>
              <p:nvPr/>
            </p:nvSpPr>
            <p:spPr>
              <a:xfrm>
                <a:off x="8993188" y="4293165"/>
                <a:ext cx="150812" cy="21595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grpSp>
      </p:grpSp>
      <p:grpSp>
        <p:nvGrpSpPr>
          <p:cNvPr id="81924" name="Groupe 71682">
            <a:extLst>
              <a:ext uri="{FF2B5EF4-FFF2-40B4-BE49-F238E27FC236}">
                <a16:creationId xmlns:a16="http://schemas.microsoft.com/office/drawing/2014/main" id="{B08A811D-8133-4E4B-BA49-A70351D1E1D5}"/>
              </a:ext>
            </a:extLst>
          </p:cNvPr>
          <p:cNvGrpSpPr>
            <a:grpSpLocks/>
          </p:cNvGrpSpPr>
          <p:nvPr/>
        </p:nvGrpSpPr>
        <p:grpSpPr bwMode="auto">
          <a:xfrm>
            <a:off x="631825" y="4667250"/>
            <a:ext cx="7851775" cy="1255713"/>
            <a:chOff x="631284" y="4759690"/>
            <a:chExt cx="7851694" cy="1255281"/>
          </a:xfrm>
        </p:grpSpPr>
        <p:sp>
          <p:nvSpPr>
            <p:cNvPr id="9" name="Ellipse 4">
              <a:extLst>
                <a:ext uri="{FF2B5EF4-FFF2-40B4-BE49-F238E27FC236}">
                  <a16:creationId xmlns:a16="http://schemas.microsoft.com/office/drawing/2014/main" id="{538000EE-2B7E-4043-A3CB-095DAC0D603B}"/>
                </a:ext>
              </a:extLst>
            </p:cNvPr>
            <p:cNvSpPr/>
            <p:nvPr/>
          </p:nvSpPr>
          <p:spPr>
            <a:xfrm>
              <a:off x="680993" y="5798379"/>
              <a:ext cx="1417273" cy="185447"/>
            </a:xfrm>
            <a:prstGeom prst="rect">
              <a:avLst/>
            </a:prstGeom>
            <a:noFill/>
            <a:scene3d>
              <a:camera prst="orthographicFront"/>
              <a:lightRig rig="threePt" dir="t"/>
            </a:scene3d>
            <a:sp3d/>
          </p:spPr>
          <p:style>
            <a:lnRef idx="0">
              <a:scrgbClr r="0" g="0" b="0"/>
            </a:lnRef>
            <a:fillRef idx="0">
              <a:scrgbClr r="0" g="0" b="0"/>
            </a:fillRef>
            <a:effectRef idx="0">
              <a:scrgbClr r="0" g="0" b="0"/>
            </a:effectRef>
            <a:fontRef idx="minor">
              <a:schemeClr val="tx1"/>
            </a:fontRef>
          </p:style>
          <p:txBody>
            <a:bodyPr lIns="0" tIns="0" rIns="0" bIns="0" spcCol="1270"/>
            <a:lstStyle/>
            <a:p>
              <a:pPr algn="ctr" defTabSz="711200" eaLnBrk="1" hangingPunct="1">
                <a:lnSpc>
                  <a:spcPct val="90000"/>
                </a:lnSpc>
                <a:spcAft>
                  <a:spcPct val="35000"/>
                </a:spcAft>
                <a:defRPr/>
              </a:pPr>
              <a:r>
                <a:rPr lang="fr-FR" sz="1400" b="1" dirty="0">
                  <a:solidFill>
                    <a:schemeClr val="bg2"/>
                  </a:solidFill>
                  <a:latin typeface="+mj-lt"/>
                </a:rPr>
                <a:t>BATIMENT</a:t>
              </a:r>
            </a:p>
          </p:txBody>
        </p:sp>
        <p:sp>
          <p:nvSpPr>
            <p:cNvPr id="13" name="Ellipse 4">
              <a:extLst>
                <a:ext uri="{FF2B5EF4-FFF2-40B4-BE49-F238E27FC236}">
                  <a16:creationId xmlns:a16="http://schemas.microsoft.com/office/drawing/2014/main" id="{20D515F5-5DDA-460D-AB8D-4CBE8B18B8A4}"/>
                </a:ext>
              </a:extLst>
            </p:cNvPr>
            <p:cNvSpPr/>
            <p:nvPr/>
          </p:nvSpPr>
          <p:spPr>
            <a:xfrm>
              <a:off x="2756679" y="5798379"/>
              <a:ext cx="1466893" cy="216592"/>
            </a:xfrm>
            <a:prstGeom prst="rect">
              <a:avLst/>
            </a:prstGeom>
            <a:noFill/>
            <a:scene3d>
              <a:camera prst="orthographicFront"/>
              <a:lightRig rig="threePt" dir="t"/>
            </a:scene3d>
            <a:sp3d/>
          </p:spPr>
          <p:style>
            <a:lnRef idx="0">
              <a:scrgbClr r="0" g="0" b="0"/>
            </a:lnRef>
            <a:fillRef idx="0">
              <a:scrgbClr r="0" g="0" b="0"/>
            </a:fillRef>
            <a:effectRef idx="0">
              <a:scrgbClr r="0" g="0" b="0"/>
            </a:effectRef>
            <a:fontRef idx="minor">
              <a:schemeClr val="tx1"/>
            </a:fontRef>
          </p:style>
          <p:txBody>
            <a:bodyPr lIns="0" tIns="0" rIns="0" bIns="0" spcCol="1270"/>
            <a:lstStyle/>
            <a:p>
              <a:pPr algn="ctr" defTabSz="711200" eaLnBrk="1" hangingPunct="1">
                <a:lnSpc>
                  <a:spcPct val="90000"/>
                </a:lnSpc>
                <a:spcAft>
                  <a:spcPct val="35000"/>
                </a:spcAft>
                <a:defRPr/>
              </a:pPr>
              <a:r>
                <a:rPr lang="fr-FR" sz="1400" b="1" dirty="0">
                  <a:solidFill>
                    <a:schemeClr val="bg2"/>
                  </a:solidFill>
                  <a:latin typeface="+mj-lt"/>
                </a:rPr>
                <a:t>SERVICES</a:t>
              </a:r>
            </a:p>
          </p:txBody>
        </p:sp>
        <p:sp>
          <p:nvSpPr>
            <p:cNvPr id="17" name="Ellipse 4">
              <a:extLst>
                <a:ext uri="{FF2B5EF4-FFF2-40B4-BE49-F238E27FC236}">
                  <a16:creationId xmlns:a16="http://schemas.microsoft.com/office/drawing/2014/main" id="{A1BD6FF7-F9BA-4016-9DDB-34899E592BAB}"/>
                </a:ext>
              </a:extLst>
            </p:cNvPr>
            <p:cNvSpPr/>
            <p:nvPr/>
          </p:nvSpPr>
          <p:spPr>
            <a:xfrm>
              <a:off x="4972791" y="5798379"/>
              <a:ext cx="1387211" cy="216592"/>
            </a:xfrm>
            <a:prstGeom prst="rect">
              <a:avLst/>
            </a:prstGeom>
            <a:scene3d>
              <a:camera prst="orthographicFront"/>
              <a:lightRig rig="threePt" dir="t"/>
            </a:scene3d>
            <a:sp3d/>
          </p:spPr>
          <p:style>
            <a:lnRef idx="0">
              <a:scrgbClr r="0" g="0" b="0"/>
            </a:lnRef>
            <a:fillRef idx="0">
              <a:scrgbClr r="0" g="0" b="0"/>
            </a:fillRef>
            <a:effectRef idx="0">
              <a:scrgbClr r="0" g="0" b="0"/>
            </a:effectRef>
            <a:fontRef idx="minor">
              <a:schemeClr val="tx1"/>
            </a:fontRef>
          </p:style>
          <p:txBody>
            <a:bodyPr lIns="0" tIns="0" rIns="0" bIns="0" spcCol="1270"/>
            <a:lstStyle/>
            <a:p>
              <a:pPr algn="ctr" defTabSz="711200" eaLnBrk="1" hangingPunct="1">
                <a:lnSpc>
                  <a:spcPct val="90000"/>
                </a:lnSpc>
                <a:spcAft>
                  <a:spcPct val="35000"/>
                </a:spcAft>
                <a:defRPr/>
              </a:pPr>
              <a:r>
                <a:rPr lang="fr-FR" sz="1400" b="1" dirty="0">
                  <a:solidFill>
                    <a:schemeClr val="bg2"/>
                  </a:solidFill>
                  <a:latin typeface="+mj-lt"/>
                </a:rPr>
                <a:t>INDUSTRIE</a:t>
              </a:r>
            </a:p>
          </p:txBody>
        </p:sp>
        <p:sp>
          <p:nvSpPr>
            <p:cNvPr id="21" name="Ellipse 4">
              <a:extLst>
                <a:ext uri="{FF2B5EF4-FFF2-40B4-BE49-F238E27FC236}">
                  <a16:creationId xmlns:a16="http://schemas.microsoft.com/office/drawing/2014/main" id="{C87BA810-34BE-4C09-98E8-3D04D9EDFCDF}"/>
                </a:ext>
              </a:extLst>
            </p:cNvPr>
            <p:cNvSpPr/>
            <p:nvPr/>
          </p:nvSpPr>
          <p:spPr>
            <a:xfrm>
              <a:off x="7013884" y="5782806"/>
              <a:ext cx="1426990" cy="216592"/>
            </a:xfrm>
            <a:prstGeom prst="rect">
              <a:avLst/>
            </a:prstGeom>
            <a:scene3d>
              <a:camera prst="orthographicFront"/>
              <a:lightRig rig="threePt" dir="t"/>
            </a:scene3d>
            <a:sp3d/>
          </p:spPr>
          <p:style>
            <a:lnRef idx="0">
              <a:scrgbClr r="0" g="0" b="0"/>
            </a:lnRef>
            <a:fillRef idx="0">
              <a:scrgbClr r="0" g="0" b="0"/>
            </a:fillRef>
            <a:effectRef idx="0">
              <a:scrgbClr r="0" g="0" b="0"/>
            </a:effectRef>
            <a:fontRef idx="minor">
              <a:schemeClr val="tx1"/>
            </a:fontRef>
          </p:style>
          <p:txBody>
            <a:bodyPr lIns="0" tIns="0" rIns="0" bIns="0" spcCol="1270"/>
            <a:lstStyle/>
            <a:p>
              <a:pPr algn="ctr" defTabSz="711200" eaLnBrk="1" hangingPunct="1">
                <a:lnSpc>
                  <a:spcPct val="90000"/>
                </a:lnSpc>
                <a:spcAft>
                  <a:spcPct val="35000"/>
                </a:spcAft>
                <a:defRPr/>
              </a:pPr>
              <a:r>
                <a:rPr lang="fr-FR" sz="1400" b="1" dirty="0">
                  <a:solidFill>
                    <a:schemeClr val="bg2"/>
                  </a:solidFill>
                  <a:latin typeface="+mj-lt"/>
                </a:rPr>
                <a:t>AGRICOLE</a:t>
              </a:r>
            </a:p>
          </p:txBody>
        </p:sp>
        <p:pic>
          <p:nvPicPr>
            <p:cNvPr id="81940" name="Image 215">
              <a:extLst>
                <a:ext uri="{FF2B5EF4-FFF2-40B4-BE49-F238E27FC236}">
                  <a16:creationId xmlns:a16="http://schemas.microsoft.com/office/drawing/2014/main" id="{3B4725EF-3BB3-4B0C-821E-877D5128513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284" y="4759690"/>
              <a:ext cx="1516690" cy="102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1" name="Image 216">
              <a:extLst>
                <a:ext uri="{FF2B5EF4-FFF2-40B4-BE49-F238E27FC236}">
                  <a16:creationId xmlns:a16="http://schemas.microsoft.com/office/drawing/2014/main" id="{F3E73024-4114-4907-B28A-858444E8E38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3962" y="4771275"/>
              <a:ext cx="1544764" cy="1027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2" name="Image 217">
              <a:extLst>
                <a:ext uri="{FF2B5EF4-FFF2-40B4-BE49-F238E27FC236}">
                  <a16:creationId xmlns:a16="http://schemas.microsoft.com/office/drawing/2014/main" id="{8C800C65-82ED-4135-A0EF-3C5F0245914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8214" y="4759690"/>
              <a:ext cx="1544764" cy="99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3" name="Image 218">
              <a:extLst>
                <a:ext uri="{FF2B5EF4-FFF2-40B4-BE49-F238E27FC236}">
                  <a16:creationId xmlns:a16="http://schemas.microsoft.com/office/drawing/2014/main" id="{9D2F7045-A2ED-472B-B251-A3D36549077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90671" y="4773534"/>
              <a:ext cx="1544764" cy="1024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1" name="ZoneTexte 220">
            <a:extLst>
              <a:ext uri="{FF2B5EF4-FFF2-40B4-BE49-F238E27FC236}">
                <a16:creationId xmlns:a16="http://schemas.microsoft.com/office/drawing/2014/main" id="{3F622AE2-3E03-490E-BCDC-677B8138CED2}"/>
              </a:ext>
            </a:extLst>
          </p:cNvPr>
          <p:cNvSpPr txBox="1">
            <a:spLocks noChangeArrowheads="1"/>
          </p:cNvSpPr>
          <p:nvPr/>
        </p:nvSpPr>
        <p:spPr bwMode="auto">
          <a:xfrm>
            <a:off x="530225" y="3209925"/>
            <a:ext cx="8110538" cy="708025"/>
          </a:xfrm>
          <a:prstGeom prst="rect">
            <a:avLst/>
          </a:prstGeom>
          <a:noFill/>
          <a:ln>
            <a:noFill/>
          </a:ln>
        </p:spPr>
        <p:txBody>
          <a:bodyPr>
            <a:spAutoFit/>
          </a:bodyPr>
          <a:lstStyle>
            <a:lvl1pPr eaLnBrk="0" hangingPunct="0">
              <a:defRPr i="1">
                <a:solidFill>
                  <a:schemeClr val="tx1"/>
                </a:solidFill>
                <a:latin typeface="Calibri" pitchFamily="34" charset="0"/>
                <a:cs typeface="Arial" charset="0"/>
              </a:defRPr>
            </a:lvl1pPr>
            <a:lvl2pPr marL="742950" indent="-285750" eaLnBrk="0" hangingPunct="0">
              <a:defRPr i="1">
                <a:solidFill>
                  <a:schemeClr val="tx1"/>
                </a:solidFill>
                <a:latin typeface="Calibri" pitchFamily="34" charset="0"/>
                <a:cs typeface="Arial" charset="0"/>
              </a:defRPr>
            </a:lvl2pPr>
            <a:lvl3pPr marL="1143000" indent="-228600" eaLnBrk="0" hangingPunct="0">
              <a:defRPr i="1">
                <a:solidFill>
                  <a:schemeClr val="tx1"/>
                </a:solidFill>
                <a:latin typeface="Calibri" pitchFamily="34" charset="0"/>
                <a:cs typeface="Arial" charset="0"/>
              </a:defRPr>
            </a:lvl3pPr>
            <a:lvl4pPr marL="1600200" indent="-228600" eaLnBrk="0" hangingPunct="0">
              <a:defRPr i="1">
                <a:solidFill>
                  <a:schemeClr val="tx1"/>
                </a:solidFill>
                <a:latin typeface="Calibri" pitchFamily="34" charset="0"/>
                <a:cs typeface="Arial" charset="0"/>
              </a:defRPr>
            </a:lvl4pPr>
            <a:lvl5pPr marL="2057400" indent="-228600" eaLnBrk="0" hangingPunct="0">
              <a:defRPr i="1">
                <a:solidFill>
                  <a:schemeClr val="tx1"/>
                </a:solidFill>
                <a:latin typeface="Calibri" pitchFamily="34" charset="0"/>
                <a:cs typeface="Arial" charset="0"/>
              </a:defRPr>
            </a:lvl5pPr>
            <a:lvl6pPr marL="2514600" indent="-228600" eaLnBrk="0" fontAlgn="base" hangingPunct="0">
              <a:spcBef>
                <a:spcPct val="0"/>
              </a:spcBef>
              <a:spcAft>
                <a:spcPct val="0"/>
              </a:spcAft>
              <a:defRPr i="1">
                <a:solidFill>
                  <a:schemeClr val="tx1"/>
                </a:solidFill>
                <a:latin typeface="Calibri" pitchFamily="34" charset="0"/>
                <a:cs typeface="Arial" charset="0"/>
              </a:defRPr>
            </a:lvl6pPr>
            <a:lvl7pPr marL="2971800" indent="-228600" eaLnBrk="0" fontAlgn="base" hangingPunct="0">
              <a:spcBef>
                <a:spcPct val="0"/>
              </a:spcBef>
              <a:spcAft>
                <a:spcPct val="0"/>
              </a:spcAft>
              <a:defRPr i="1">
                <a:solidFill>
                  <a:schemeClr val="tx1"/>
                </a:solidFill>
                <a:latin typeface="Calibri" pitchFamily="34" charset="0"/>
                <a:cs typeface="Arial" charset="0"/>
              </a:defRPr>
            </a:lvl7pPr>
            <a:lvl8pPr marL="3429000" indent="-228600" eaLnBrk="0" fontAlgn="base" hangingPunct="0">
              <a:spcBef>
                <a:spcPct val="0"/>
              </a:spcBef>
              <a:spcAft>
                <a:spcPct val="0"/>
              </a:spcAft>
              <a:defRPr i="1">
                <a:solidFill>
                  <a:schemeClr val="tx1"/>
                </a:solidFill>
                <a:latin typeface="Calibri" pitchFamily="34" charset="0"/>
                <a:cs typeface="Arial" charset="0"/>
              </a:defRPr>
            </a:lvl8pPr>
            <a:lvl9pPr marL="3886200" indent="-228600" eaLnBrk="0" fontAlgn="base" hangingPunct="0">
              <a:spcBef>
                <a:spcPct val="0"/>
              </a:spcBef>
              <a:spcAft>
                <a:spcPct val="0"/>
              </a:spcAft>
              <a:defRPr i="1">
                <a:solidFill>
                  <a:schemeClr val="tx1"/>
                </a:solidFill>
                <a:latin typeface="Calibri" pitchFamily="34" charset="0"/>
                <a:cs typeface="Arial" charset="0"/>
              </a:defRPr>
            </a:lvl9pPr>
          </a:lstStyle>
          <a:p>
            <a:pPr eaLnBrk="1" hangingPunct="1">
              <a:defRPr/>
            </a:pPr>
            <a:r>
              <a:rPr lang="fr-FR" sz="2000" dirty="0">
                <a:latin typeface="+mj-lt"/>
              </a:rPr>
              <a:t>Les lycées professionnels proposent des spécialités dans de nombreux secteurs :</a:t>
            </a:r>
          </a:p>
        </p:txBody>
      </p:sp>
      <p:sp>
        <p:nvSpPr>
          <p:cNvPr id="172" name="Rectangle 171">
            <a:extLst>
              <a:ext uri="{FF2B5EF4-FFF2-40B4-BE49-F238E27FC236}">
                <a16:creationId xmlns:a16="http://schemas.microsoft.com/office/drawing/2014/main" id="{40768F82-9BE2-45D0-802B-35C230C8B194}"/>
              </a:ext>
            </a:extLst>
          </p:cNvPr>
          <p:cNvSpPr/>
          <p:nvPr/>
        </p:nvSpPr>
        <p:spPr>
          <a:xfrm>
            <a:off x="630238" y="333375"/>
            <a:ext cx="6318250" cy="522288"/>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800" b="1" i="0" kern="0" dirty="0">
                <a:solidFill>
                  <a:prstClr val="white"/>
                </a:solidFill>
                <a:latin typeface="Arial Black" charset="0"/>
              </a:rPr>
              <a:t>L’ enseignement professionnel</a:t>
            </a:r>
          </a:p>
        </p:txBody>
      </p:sp>
      <p:sp>
        <p:nvSpPr>
          <p:cNvPr id="170" name="Rectangle 169">
            <a:extLst>
              <a:ext uri="{FF2B5EF4-FFF2-40B4-BE49-F238E27FC236}">
                <a16:creationId xmlns:a16="http://schemas.microsoft.com/office/drawing/2014/main" id="{16D83BC9-6E2E-48C8-A50C-ADE9F6A8239C}"/>
              </a:ext>
            </a:extLst>
          </p:cNvPr>
          <p:cNvSpPr/>
          <p:nvPr/>
        </p:nvSpPr>
        <p:spPr>
          <a:xfrm>
            <a:off x="561975" y="1298575"/>
            <a:ext cx="7921625" cy="461963"/>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400" b="1" i="0" kern="0" dirty="0">
                <a:solidFill>
                  <a:prstClr val="white"/>
                </a:solidFill>
                <a:latin typeface="Arial Black" charset="0"/>
              </a:rPr>
              <a:t>Le bac professionnel: une autre possibilité</a:t>
            </a:r>
            <a:endParaRPr lang="fr-FR" sz="2400" i="0" kern="0" dirty="0">
              <a:solidFill>
                <a:sysClr val="windowText" lastClr="000000"/>
              </a:solidFill>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851561-41ED-4CBD-8BC3-4D43A17C9C16}"/>
              </a:ext>
            </a:extLst>
          </p:cNvPr>
          <p:cNvSpPr/>
          <p:nvPr/>
        </p:nvSpPr>
        <p:spPr>
          <a:xfrm>
            <a:off x="3992563" y="5527675"/>
            <a:ext cx="1374775" cy="102235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29" name="Rectangle 4">
            <a:extLst>
              <a:ext uri="{FF2B5EF4-FFF2-40B4-BE49-F238E27FC236}">
                <a16:creationId xmlns:a16="http://schemas.microsoft.com/office/drawing/2014/main" id="{3A944A64-5E03-4085-ADD7-9E4993FC46C5}"/>
              </a:ext>
            </a:extLst>
          </p:cNvPr>
          <p:cNvSpPr>
            <a:spLocks noChangeArrowheads="1"/>
          </p:cNvSpPr>
          <p:nvPr/>
        </p:nvSpPr>
        <p:spPr bwMode="auto">
          <a:xfrm>
            <a:off x="1672960" y="4114787"/>
            <a:ext cx="2471279" cy="682365"/>
          </a:xfrm>
          <a:prstGeom prst="rect">
            <a:avLst/>
          </a:prstGeom>
          <a:solidFill>
            <a:srgbClr val="515151"/>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eaLnBrk="1" hangingPunct="1">
              <a:defRPr/>
            </a:pPr>
            <a:endParaRPr lang="fr-FR" dirty="0"/>
          </a:p>
        </p:txBody>
      </p:sp>
      <p:sp>
        <p:nvSpPr>
          <p:cNvPr id="31" name="ZoneTexte 30">
            <a:extLst>
              <a:ext uri="{FF2B5EF4-FFF2-40B4-BE49-F238E27FC236}">
                <a16:creationId xmlns:a16="http://schemas.microsoft.com/office/drawing/2014/main" id="{73123E02-53DA-47FD-9E40-72E50675CA80}"/>
              </a:ext>
            </a:extLst>
          </p:cNvPr>
          <p:cNvSpPr txBox="1">
            <a:spLocks noChangeArrowheads="1"/>
          </p:cNvSpPr>
          <p:nvPr/>
        </p:nvSpPr>
        <p:spPr bwMode="auto">
          <a:xfrm>
            <a:off x="1673225" y="4243388"/>
            <a:ext cx="2471738" cy="400050"/>
          </a:xfrm>
          <a:prstGeom prst="rect">
            <a:avLst/>
          </a:prstGeom>
          <a:noFill/>
          <a:ln>
            <a:noFill/>
          </a:ln>
        </p:spPr>
        <p:txBody>
          <a:bodyPr>
            <a:spAutoFit/>
          </a:bodyPr>
          <a:lstStyle>
            <a:lvl1pPr eaLnBrk="0" hangingPunct="0">
              <a:defRPr i="1">
                <a:solidFill>
                  <a:schemeClr val="tx1"/>
                </a:solidFill>
                <a:latin typeface="Calibri" pitchFamily="34" charset="0"/>
                <a:cs typeface="Arial" charset="0"/>
              </a:defRPr>
            </a:lvl1pPr>
            <a:lvl2pPr marL="742950" indent="-285750" eaLnBrk="0" hangingPunct="0">
              <a:defRPr i="1">
                <a:solidFill>
                  <a:schemeClr val="tx1"/>
                </a:solidFill>
                <a:latin typeface="Calibri" pitchFamily="34" charset="0"/>
                <a:cs typeface="Arial" charset="0"/>
              </a:defRPr>
            </a:lvl2pPr>
            <a:lvl3pPr marL="1143000" indent="-228600" eaLnBrk="0" hangingPunct="0">
              <a:defRPr i="1">
                <a:solidFill>
                  <a:schemeClr val="tx1"/>
                </a:solidFill>
                <a:latin typeface="Calibri" pitchFamily="34" charset="0"/>
                <a:cs typeface="Arial" charset="0"/>
              </a:defRPr>
            </a:lvl3pPr>
            <a:lvl4pPr marL="1600200" indent="-228600" eaLnBrk="0" hangingPunct="0">
              <a:defRPr i="1">
                <a:solidFill>
                  <a:schemeClr val="tx1"/>
                </a:solidFill>
                <a:latin typeface="Calibri" pitchFamily="34" charset="0"/>
                <a:cs typeface="Arial" charset="0"/>
              </a:defRPr>
            </a:lvl4pPr>
            <a:lvl5pPr marL="2057400" indent="-228600" eaLnBrk="0" hangingPunct="0">
              <a:defRPr i="1">
                <a:solidFill>
                  <a:schemeClr val="tx1"/>
                </a:solidFill>
                <a:latin typeface="Calibri" pitchFamily="34" charset="0"/>
                <a:cs typeface="Arial" charset="0"/>
              </a:defRPr>
            </a:lvl5pPr>
            <a:lvl6pPr marL="2514600" indent="-228600" eaLnBrk="0" fontAlgn="base" hangingPunct="0">
              <a:spcBef>
                <a:spcPct val="0"/>
              </a:spcBef>
              <a:spcAft>
                <a:spcPct val="0"/>
              </a:spcAft>
              <a:defRPr i="1">
                <a:solidFill>
                  <a:schemeClr val="tx1"/>
                </a:solidFill>
                <a:latin typeface="Calibri" pitchFamily="34" charset="0"/>
                <a:cs typeface="Arial" charset="0"/>
              </a:defRPr>
            </a:lvl6pPr>
            <a:lvl7pPr marL="2971800" indent="-228600" eaLnBrk="0" fontAlgn="base" hangingPunct="0">
              <a:spcBef>
                <a:spcPct val="0"/>
              </a:spcBef>
              <a:spcAft>
                <a:spcPct val="0"/>
              </a:spcAft>
              <a:defRPr i="1">
                <a:solidFill>
                  <a:schemeClr val="tx1"/>
                </a:solidFill>
                <a:latin typeface="Calibri" pitchFamily="34" charset="0"/>
                <a:cs typeface="Arial" charset="0"/>
              </a:defRPr>
            </a:lvl7pPr>
            <a:lvl8pPr marL="3429000" indent="-228600" eaLnBrk="0" fontAlgn="base" hangingPunct="0">
              <a:spcBef>
                <a:spcPct val="0"/>
              </a:spcBef>
              <a:spcAft>
                <a:spcPct val="0"/>
              </a:spcAft>
              <a:defRPr i="1">
                <a:solidFill>
                  <a:schemeClr val="tx1"/>
                </a:solidFill>
                <a:latin typeface="Calibri" pitchFamily="34" charset="0"/>
                <a:cs typeface="Arial" charset="0"/>
              </a:defRPr>
            </a:lvl8pPr>
            <a:lvl9pPr marL="3886200" indent="-228600" eaLnBrk="0" fontAlgn="base" hangingPunct="0">
              <a:spcBef>
                <a:spcPct val="0"/>
              </a:spcBef>
              <a:spcAft>
                <a:spcPct val="0"/>
              </a:spcAft>
              <a:defRPr i="1">
                <a:solidFill>
                  <a:schemeClr val="tx1"/>
                </a:solidFill>
                <a:latin typeface="Calibri" pitchFamily="34" charset="0"/>
                <a:cs typeface="Arial" charset="0"/>
              </a:defRPr>
            </a:lvl9pPr>
          </a:lstStyle>
          <a:p>
            <a:pPr algn="ctr" eaLnBrk="1" hangingPunct="1">
              <a:defRPr/>
            </a:pPr>
            <a:r>
              <a:rPr lang="fr-FR" sz="2000" b="1" dirty="0">
                <a:solidFill>
                  <a:schemeClr val="bg1"/>
                </a:solidFill>
                <a:latin typeface="+mj-lt"/>
              </a:rPr>
              <a:t>1</a:t>
            </a:r>
            <a:r>
              <a:rPr lang="fr-FR" sz="2000" b="1" baseline="30000" dirty="0">
                <a:solidFill>
                  <a:schemeClr val="bg1"/>
                </a:solidFill>
                <a:latin typeface="+mj-lt"/>
              </a:rPr>
              <a:t>re</a:t>
            </a:r>
            <a:r>
              <a:rPr lang="fr-FR" sz="2000" b="1" dirty="0">
                <a:solidFill>
                  <a:schemeClr val="bg1"/>
                </a:solidFill>
                <a:latin typeface="+mj-lt"/>
              </a:rPr>
              <a:t> Professionnelle</a:t>
            </a:r>
          </a:p>
        </p:txBody>
      </p:sp>
      <p:sp>
        <p:nvSpPr>
          <p:cNvPr id="33" name="Rectangle 4">
            <a:extLst>
              <a:ext uri="{FF2B5EF4-FFF2-40B4-BE49-F238E27FC236}">
                <a16:creationId xmlns:a16="http://schemas.microsoft.com/office/drawing/2014/main" id="{4004D817-FC51-423D-ADD3-4A714D9BCAA3}"/>
              </a:ext>
            </a:extLst>
          </p:cNvPr>
          <p:cNvSpPr>
            <a:spLocks noChangeArrowheads="1"/>
          </p:cNvSpPr>
          <p:nvPr/>
        </p:nvSpPr>
        <p:spPr bwMode="auto">
          <a:xfrm>
            <a:off x="5087944" y="4133021"/>
            <a:ext cx="2471279" cy="664131"/>
          </a:xfrm>
          <a:prstGeom prst="rect">
            <a:avLst/>
          </a:prstGeom>
          <a:solidFill>
            <a:srgbClr val="515151"/>
          </a:solidFill>
          <a:ln>
            <a:headEnd/>
            <a:tailEnd/>
          </a:ln>
        </p:spPr>
        <p:style>
          <a:lnRef idx="0">
            <a:schemeClr val="accent5"/>
          </a:lnRef>
          <a:fillRef idx="3">
            <a:schemeClr val="accent5"/>
          </a:fillRef>
          <a:effectRef idx="3">
            <a:schemeClr val="accent5"/>
          </a:effectRef>
          <a:fontRef idx="minor">
            <a:schemeClr val="lt1"/>
          </a:fontRef>
        </p:style>
        <p:txBody>
          <a:bodyPr wrap="none" anchor="ctr"/>
          <a:lstStyle/>
          <a:p>
            <a:pPr eaLnBrk="1" hangingPunct="1">
              <a:defRPr/>
            </a:pPr>
            <a:endParaRPr lang="fr-FR" dirty="0"/>
          </a:p>
        </p:txBody>
      </p:sp>
      <p:sp>
        <p:nvSpPr>
          <p:cNvPr id="34" name="ZoneTexte 33">
            <a:extLst>
              <a:ext uri="{FF2B5EF4-FFF2-40B4-BE49-F238E27FC236}">
                <a16:creationId xmlns:a16="http://schemas.microsoft.com/office/drawing/2014/main" id="{16027E53-6BA0-4DB6-AF9E-9E90F08F9FE6}"/>
              </a:ext>
            </a:extLst>
          </p:cNvPr>
          <p:cNvSpPr txBox="1">
            <a:spLocks noChangeArrowheads="1"/>
          </p:cNvSpPr>
          <p:nvPr/>
        </p:nvSpPr>
        <p:spPr bwMode="auto">
          <a:xfrm>
            <a:off x="5111750" y="4264025"/>
            <a:ext cx="2447925" cy="400050"/>
          </a:xfrm>
          <a:prstGeom prst="rect">
            <a:avLst/>
          </a:prstGeom>
          <a:noFill/>
          <a:ln>
            <a:noFill/>
          </a:ln>
        </p:spPr>
        <p:txBody>
          <a:bodyPr>
            <a:spAutoFit/>
          </a:bodyPr>
          <a:lstStyle>
            <a:lvl1pPr eaLnBrk="0" hangingPunct="0">
              <a:defRPr i="1">
                <a:solidFill>
                  <a:schemeClr val="tx1"/>
                </a:solidFill>
                <a:latin typeface="Calibri" pitchFamily="34" charset="0"/>
                <a:cs typeface="Arial" charset="0"/>
              </a:defRPr>
            </a:lvl1pPr>
            <a:lvl2pPr marL="742950" indent="-285750" eaLnBrk="0" hangingPunct="0">
              <a:defRPr i="1">
                <a:solidFill>
                  <a:schemeClr val="tx1"/>
                </a:solidFill>
                <a:latin typeface="Calibri" pitchFamily="34" charset="0"/>
                <a:cs typeface="Arial" charset="0"/>
              </a:defRPr>
            </a:lvl2pPr>
            <a:lvl3pPr marL="1143000" indent="-228600" eaLnBrk="0" hangingPunct="0">
              <a:defRPr i="1">
                <a:solidFill>
                  <a:schemeClr val="tx1"/>
                </a:solidFill>
                <a:latin typeface="Calibri" pitchFamily="34" charset="0"/>
                <a:cs typeface="Arial" charset="0"/>
              </a:defRPr>
            </a:lvl3pPr>
            <a:lvl4pPr marL="1600200" indent="-228600" eaLnBrk="0" hangingPunct="0">
              <a:defRPr i="1">
                <a:solidFill>
                  <a:schemeClr val="tx1"/>
                </a:solidFill>
                <a:latin typeface="Calibri" pitchFamily="34" charset="0"/>
                <a:cs typeface="Arial" charset="0"/>
              </a:defRPr>
            </a:lvl4pPr>
            <a:lvl5pPr marL="2057400" indent="-228600" eaLnBrk="0" hangingPunct="0">
              <a:defRPr i="1">
                <a:solidFill>
                  <a:schemeClr val="tx1"/>
                </a:solidFill>
                <a:latin typeface="Calibri" pitchFamily="34" charset="0"/>
                <a:cs typeface="Arial" charset="0"/>
              </a:defRPr>
            </a:lvl5pPr>
            <a:lvl6pPr marL="2514600" indent="-228600" eaLnBrk="0" fontAlgn="base" hangingPunct="0">
              <a:spcBef>
                <a:spcPct val="0"/>
              </a:spcBef>
              <a:spcAft>
                <a:spcPct val="0"/>
              </a:spcAft>
              <a:defRPr i="1">
                <a:solidFill>
                  <a:schemeClr val="tx1"/>
                </a:solidFill>
                <a:latin typeface="Calibri" pitchFamily="34" charset="0"/>
                <a:cs typeface="Arial" charset="0"/>
              </a:defRPr>
            </a:lvl6pPr>
            <a:lvl7pPr marL="2971800" indent="-228600" eaLnBrk="0" fontAlgn="base" hangingPunct="0">
              <a:spcBef>
                <a:spcPct val="0"/>
              </a:spcBef>
              <a:spcAft>
                <a:spcPct val="0"/>
              </a:spcAft>
              <a:defRPr i="1">
                <a:solidFill>
                  <a:schemeClr val="tx1"/>
                </a:solidFill>
                <a:latin typeface="Calibri" pitchFamily="34" charset="0"/>
                <a:cs typeface="Arial" charset="0"/>
              </a:defRPr>
            </a:lvl7pPr>
            <a:lvl8pPr marL="3429000" indent="-228600" eaLnBrk="0" fontAlgn="base" hangingPunct="0">
              <a:spcBef>
                <a:spcPct val="0"/>
              </a:spcBef>
              <a:spcAft>
                <a:spcPct val="0"/>
              </a:spcAft>
              <a:defRPr i="1">
                <a:solidFill>
                  <a:schemeClr val="tx1"/>
                </a:solidFill>
                <a:latin typeface="Calibri" pitchFamily="34" charset="0"/>
                <a:cs typeface="Arial" charset="0"/>
              </a:defRPr>
            </a:lvl8pPr>
            <a:lvl9pPr marL="3886200" indent="-228600" eaLnBrk="0" fontAlgn="base" hangingPunct="0">
              <a:spcBef>
                <a:spcPct val="0"/>
              </a:spcBef>
              <a:spcAft>
                <a:spcPct val="0"/>
              </a:spcAft>
              <a:defRPr i="1">
                <a:solidFill>
                  <a:schemeClr val="tx1"/>
                </a:solidFill>
                <a:latin typeface="Calibri" pitchFamily="34" charset="0"/>
                <a:cs typeface="Arial" charset="0"/>
              </a:defRPr>
            </a:lvl9pPr>
          </a:lstStyle>
          <a:p>
            <a:pPr algn="ctr" eaLnBrk="1" hangingPunct="1">
              <a:defRPr/>
            </a:pPr>
            <a:r>
              <a:rPr lang="fr-FR" sz="2000" b="1" dirty="0">
                <a:solidFill>
                  <a:schemeClr val="bg1"/>
                </a:solidFill>
                <a:latin typeface="+mn-lt"/>
              </a:rPr>
              <a:t>2</a:t>
            </a:r>
            <a:r>
              <a:rPr lang="fr-FR" sz="2000" b="1" baseline="30000" dirty="0">
                <a:solidFill>
                  <a:schemeClr val="bg1"/>
                </a:solidFill>
                <a:latin typeface="+mn-lt"/>
              </a:rPr>
              <a:t>de</a:t>
            </a:r>
            <a:r>
              <a:rPr lang="fr-FR" sz="2000" b="1" dirty="0">
                <a:solidFill>
                  <a:schemeClr val="bg1"/>
                </a:solidFill>
                <a:latin typeface="+mn-lt"/>
              </a:rPr>
              <a:t> Professionnelle</a:t>
            </a:r>
          </a:p>
        </p:txBody>
      </p:sp>
      <p:sp>
        <p:nvSpPr>
          <p:cNvPr id="42" name="ZoneTexte 41">
            <a:extLst>
              <a:ext uri="{FF2B5EF4-FFF2-40B4-BE49-F238E27FC236}">
                <a16:creationId xmlns:a16="http://schemas.microsoft.com/office/drawing/2014/main" id="{DDB887FD-739C-467A-A76A-15233B271653}"/>
              </a:ext>
            </a:extLst>
          </p:cNvPr>
          <p:cNvSpPr txBox="1">
            <a:spLocks noChangeArrowheads="1"/>
          </p:cNvSpPr>
          <p:nvPr/>
        </p:nvSpPr>
        <p:spPr bwMode="auto">
          <a:xfrm>
            <a:off x="1403350" y="2774950"/>
            <a:ext cx="3001963" cy="400050"/>
          </a:xfrm>
          <a:prstGeom prst="rect">
            <a:avLst/>
          </a:prstGeom>
          <a:noFill/>
          <a:ln>
            <a:noFill/>
          </a:ln>
        </p:spPr>
        <p:txBody>
          <a:bodyPr>
            <a:spAutoFit/>
          </a:bodyPr>
          <a:lstStyle>
            <a:lvl1pPr eaLnBrk="0" hangingPunct="0">
              <a:defRPr i="1">
                <a:solidFill>
                  <a:schemeClr val="tx1"/>
                </a:solidFill>
                <a:latin typeface="Calibri" pitchFamily="34" charset="0"/>
                <a:cs typeface="Arial" charset="0"/>
              </a:defRPr>
            </a:lvl1pPr>
            <a:lvl2pPr marL="742950" indent="-285750" eaLnBrk="0" hangingPunct="0">
              <a:defRPr i="1">
                <a:solidFill>
                  <a:schemeClr val="tx1"/>
                </a:solidFill>
                <a:latin typeface="Calibri" pitchFamily="34" charset="0"/>
                <a:cs typeface="Arial" charset="0"/>
              </a:defRPr>
            </a:lvl2pPr>
            <a:lvl3pPr marL="1143000" indent="-228600" eaLnBrk="0" hangingPunct="0">
              <a:defRPr i="1">
                <a:solidFill>
                  <a:schemeClr val="tx1"/>
                </a:solidFill>
                <a:latin typeface="Calibri" pitchFamily="34" charset="0"/>
                <a:cs typeface="Arial" charset="0"/>
              </a:defRPr>
            </a:lvl3pPr>
            <a:lvl4pPr marL="1600200" indent="-228600" eaLnBrk="0" hangingPunct="0">
              <a:defRPr i="1">
                <a:solidFill>
                  <a:schemeClr val="tx1"/>
                </a:solidFill>
                <a:latin typeface="Calibri" pitchFamily="34" charset="0"/>
                <a:cs typeface="Arial" charset="0"/>
              </a:defRPr>
            </a:lvl4pPr>
            <a:lvl5pPr marL="2057400" indent="-228600" eaLnBrk="0" hangingPunct="0">
              <a:defRPr i="1">
                <a:solidFill>
                  <a:schemeClr val="tx1"/>
                </a:solidFill>
                <a:latin typeface="Calibri" pitchFamily="34" charset="0"/>
                <a:cs typeface="Arial" charset="0"/>
              </a:defRPr>
            </a:lvl5pPr>
            <a:lvl6pPr marL="2514600" indent="-228600" eaLnBrk="0" fontAlgn="base" hangingPunct="0">
              <a:spcBef>
                <a:spcPct val="0"/>
              </a:spcBef>
              <a:spcAft>
                <a:spcPct val="0"/>
              </a:spcAft>
              <a:defRPr i="1">
                <a:solidFill>
                  <a:schemeClr val="tx1"/>
                </a:solidFill>
                <a:latin typeface="Calibri" pitchFamily="34" charset="0"/>
                <a:cs typeface="Arial" charset="0"/>
              </a:defRPr>
            </a:lvl6pPr>
            <a:lvl7pPr marL="2971800" indent="-228600" eaLnBrk="0" fontAlgn="base" hangingPunct="0">
              <a:spcBef>
                <a:spcPct val="0"/>
              </a:spcBef>
              <a:spcAft>
                <a:spcPct val="0"/>
              </a:spcAft>
              <a:defRPr i="1">
                <a:solidFill>
                  <a:schemeClr val="tx1"/>
                </a:solidFill>
                <a:latin typeface="Calibri" pitchFamily="34" charset="0"/>
                <a:cs typeface="Arial" charset="0"/>
              </a:defRPr>
            </a:lvl7pPr>
            <a:lvl8pPr marL="3429000" indent="-228600" eaLnBrk="0" fontAlgn="base" hangingPunct="0">
              <a:spcBef>
                <a:spcPct val="0"/>
              </a:spcBef>
              <a:spcAft>
                <a:spcPct val="0"/>
              </a:spcAft>
              <a:defRPr i="1">
                <a:solidFill>
                  <a:schemeClr val="tx1"/>
                </a:solidFill>
                <a:latin typeface="Calibri" pitchFamily="34" charset="0"/>
                <a:cs typeface="Arial" charset="0"/>
              </a:defRPr>
            </a:lvl8pPr>
            <a:lvl9pPr marL="3886200" indent="-228600" eaLnBrk="0" fontAlgn="base" hangingPunct="0">
              <a:spcBef>
                <a:spcPct val="0"/>
              </a:spcBef>
              <a:spcAft>
                <a:spcPct val="0"/>
              </a:spcAft>
              <a:defRPr i="1">
                <a:solidFill>
                  <a:schemeClr val="tx1"/>
                </a:solidFill>
                <a:latin typeface="Calibri" pitchFamily="34" charset="0"/>
                <a:cs typeface="Arial" charset="0"/>
              </a:defRPr>
            </a:lvl9pPr>
          </a:lstStyle>
          <a:p>
            <a:pPr algn="ctr" eaLnBrk="1" hangingPunct="1">
              <a:defRPr/>
            </a:pPr>
            <a:r>
              <a:rPr lang="fr-FR" sz="2000" dirty="0">
                <a:latin typeface="+mn-lt"/>
              </a:rPr>
              <a:t>Procédure passerelle</a:t>
            </a:r>
          </a:p>
        </p:txBody>
      </p:sp>
      <p:sp>
        <p:nvSpPr>
          <p:cNvPr id="44" name="ZoneTexte 43">
            <a:extLst>
              <a:ext uri="{FF2B5EF4-FFF2-40B4-BE49-F238E27FC236}">
                <a16:creationId xmlns:a16="http://schemas.microsoft.com/office/drawing/2014/main" id="{06C70A9A-BB91-4202-8E75-40014781931A}"/>
              </a:ext>
            </a:extLst>
          </p:cNvPr>
          <p:cNvSpPr txBox="1">
            <a:spLocks noChangeArrowheads="1"/>
          </p:cNvSpPr>
          <p:nvPr/>
        </p:nvSpPr>
        <p:spPr bwMode="auto">
          <a:xfrm>
            <a:off x="5132388" y="2814638"/>
            <a:ext cx="2413000" cy="400050"/>
          </a:xfrm>
          <a:prstGeom prst="rect">
            <a:avLst/>
          </a:prstGeom>
          <a:noFill/>
          <a:ln>
            <a:noFill/>
          </a:ln>
        </p:spPr>
        <p:txBody>
          <a:bodyPr>
            <a:spAutoFit/>
          </a:bodyPr>
          <a:lstStyle>
            <a:lvl1pPr eaLnBrk="0" hangingPunct="0">
              <a:defRPr i="1">
                <a:solidFill>
                  <a:schemeClr val="tx1"/>
                </a:solidFill>
                <a:latin typeface="Calibri" pitchFamily="34" charset="0"/>
                <a:cs typeface="Arial" charset="0"/>
              </a:defRPr>
            </a:lvl1pPr>
            <a:lvl2pPr marL="742950" indent="-285750" eaLnBrk="0" hangingPunct="0">
              <a:defRPr i="1">
                <a:solidFill>
                  <a:schemeClr val="tx1"/>
                </a:solidFill>
                <a:latin typeface="Calibri" pitchFamily="34" charset="0"/>
                <a:cs typeface="Arial" charset="0"/>
              </a:defRPr>
            </a:lvl2pPr>
            <a:lvl3pPr marL="1143000" indent="-228600" eaLnBrk="0" hangingPunct="0">
              <a:defRPr i="1">
                <a:solidFill>
                  <a:schemeClr val="tx1"/>
                </a:solidFill>
                <a:latin typeface="Calibri" pitchFamily="34" charset="0"/>
                <a:cs typeface="Arial" charset="0"/>
              </a:defRPr>
            </a:lvl3pPr>
            <a:lvl4pPr marL="1600200" indent="-228600" eaLnBrk="0" hangingPunct="0">
              <a:defRPr i="1">
                <a:solidFill>
                  <a:schemeClr val="tx1"/>
                </a:solidFill>
                <a:latin typeface="Calibri" pitchFamily="34" charset="0"/>
                <a:cs typeface="Arial" charset="0"/>
              </a:defRPr>
            </a:lvl4pPr>
            <a:lvl5pPr marL="2057400" indent="-228600" eaLnBrk="0" hangingPunct="0">
              <a:defRPr i="1">
                <a:solidFill>
                  <a:schemeClr val="tx1"/>
                </a:solidFill>
                <a:latin typeface="Calibri" pitchFamily="34" charset="0"/>
                <a:cs typeface="Arial" charset="0"/>
              </a:defRPr>
            </a:lvl5pPr>
            <a:lvl6pPr marL="2514600" indent="-228600" eaLnBrk="0" fontAlgn="base" hangingPunct="0">
              <a:spcBef>
                <a:spcPct val="0"/>
              </a:spcBef>
              <a:spcAft>
                <a:spcPct val="0"/>
              </a:spcAft>
              <a:defRPr i="1">
                <a:solidFill>
                  <a:schemeClr val="tx1"/>
                </a:solidFill>
                <a:latin typeface="Calibri" pitchFamily="34" charset="0"/>
                <a:cs typeface="Arial" charset="0"/>
              </a:defRPr>
            </a:lvl6pPr>
            <a:lvl7pPr marL="2971800" indent="-228600" eaLnBrk="0" fontAlgn="base" hangingPunct="0">
              <a:spcBef>
                <a:spcPct val="0"/>
              </a:spcBef>
              <a:spcAft>
                <a:spcPct val="0"/>
              </a:spcAft>
              <a:defRPr i="1">
                <a:solidFill>
                  <a:schemeClr val="tx1"/>
                </a:solidFill>
                <a:latin typeface="Calibri" pitchFamily="34" charset="0"/>
                <a:cs typeface="Arial" charset="0"/>
              </a:defRPr>
            </a:lvl7pPr>
            <a:lvl8pPr marL="3429000" indent="-228600" eaLnBrk="0" fontAlgn="base" hangingPunct="0">
              <a:spcBef>
                <a:spcPct val="0"/>
              </a:spcBef>
              <a:spcAft>
                <a:spcPct val="0"/>
              </a:spcAft>
              <a:defRPr i="1">
                <a:solidFill>
                  <a:schemeClr val="tx1"/>
                </a:solidFill>
                <a:latin typeface="Calibri" pitchFamily="34" charset="0"/>
                <a:cs typeface="Arial" charset="0"/>
              </a:defRPr>
            </a:lvl8pPr>
            <a:lvl9pPr marL="3886200" indent="-228600" eaLnBrk="0" fontAlgn="base" hangingPunct="0">
              <a:spcBef>
                <a:spcPct val="0"/>
              </a:spcBef>
              <a:spcAft>
                <a:spcPct val="0"/>
              </a:spcAft>
              <a:defRPr i="1">
                <a:solidFill>
                  <a:schemeClr val="tx1"/>
                </a:solidFill>
                <a:latin typeface="Calibri" pitchFamily="34" charset="0"/>
                <a:cs typeface="Arial" charset="0"/>
              </a:defRPr>
            </a:lvl9pPr>
          </a:lstStyle>
          <a:p>
            <a:pPr algn="ctr" eaLnBrk="1" hangingPunct="1">
              <a:defRPr/>
            </a:pPr>
            <a:r>
              <a:rPr lang="fr-FR" sz="2000" dirty="0">
                <a:latin typeface="+mn-lt"/>
              </a:rPr>
              <a:t>Procédure post-3</a:t>
            </a:r>
            <a:r>
              <a:rPr lang="fr-FR" sz="2000" baseline="30000" dirty="0">
                <a:latin typeface="+mn-lt"/>
              </a:rPr>
              <a:t>e</a:t>
            </a:r>
          </a:p>
        </p:txBody>
      </p:sp>
      <p:sp>
        <p:nvSpPr>
          <p:cNvPr id="83981" name="AutoShape 7">
            <a:extLst>
              <a:ext uri="{FF2B5EF4-FFF2-40B4-BE49-F238E27FC236}">
                <a16:creationId xmlns:a16="http://schemas.microsoft.com/office/drawing/2014/main" id="{66D0F270-080F-4365-8BAA-FB994D3370FC}"/>
              </a:ext>
            </a:extLst>
          </p:cNvPr>
          <p:cNvSpPr>
            <a:spLocks noChangeArrowheads="1"/>
          </p:cNvSpPr>
          <p:nvPr/>
        </p:nvSpPr>
        <p:spPr bwMode="auto">
          <a:xfrm rot="16200000" flipH="1">
            <a:off x="2309813" y="5499100"/>
            <a:ext cx="1079500" cy="107950"/>
          </a:xfrm>
          <a:prstGeom prst="leftArrow">
            <a:avLst>
              <a:gd name="adj1" fmla="val 50000"/>
              <a:gd name="adj2" fmla="val 75602"/>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dirty="0"/>
          </a:p>
        </p:txBody>
      </p:sp>
      <p:sp>
        <p:nvSpPr>
          <p:cNvPr id="83982" name="Rectangle 27">
            <a:extLst>
              <a:ext uri="{FF2B5EF4-FFF2-40B4-BE49-F238E27FC236}">
                <a16:creationId xmlns:a16="http://schemas.microsoft.com/office/drawing/2014/main" id="{83094B6B-8886-4D3D-9E5D-1AF24DB6ED99}"/>
              </a:ext>
            </a:extLst>
          </p:cNvPr>
          <p:cNvSpPr>
            <a:spLocks noChangeArrowheads="1"/>
          </p:cNvSpPr>
          <p:nvPr/>
        </p:nvSpPr>
        <p:spPr bwMode="auto">
          <a:xfrm>
            <a:off x="2852738" y="6046788"/>
            <a:ext cx="1139825" cy="46037"/>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dirty="0"/>
          </a:p>
        </p:txBody>
      </p:sp>
      <p:sp>
        <p:nvSpPr>
          <p:cNvPr id="83983" name="Rectangle 29">
            <a:extLst>
              <a:ext uri="{FF2B5EF4-FFF2-40B4-BE49-F238E27FC236}">
                <a16:creationId xmlns:a16="http://schemas.microsoft.com/office/drawing/2014/main" id="{214A5DBE-2951-48CB-930D-2CE4CF659FCD}"/>
              </a:ext>
            </a:extLst>
          </p:cNvPr>
          <p:cNvSpPr>
            <a:spLocks noChangeArrowheads="1"/>
          </p:cNvSpPr>
          <p:nvPr/>
        </p:nvSpPr>
        <p:spPr bwMode="auto">
          <a:xfrm>
            <a:off x="5367338" y="6046788"/>
            <a:ext cx="1092200" cy="46037"/>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dirty="0"/>
          </a:p>
        </p:txBody>
      </p:sp>
      <p:sp>
        <p:nvSpPr>
          <p:cNvPr id="83984" name="AutoShape 7">
            <a:extLst>
              <a:ext uri="{FF2B5EF4-FFF2-40B4-BE49-F238E27FC236}">
                <a16:creationId xmlns:a16="http://schemas.microsoft.com/office/drawing/2014/main" id="{0FDDCA49-156C-4F13-9D07-D6EE72FD7276}"/>
              </a:ext>
            </a:extLst>
          </p:cNvPr>
          <p:cNvSpPr>
            <a:spLocks noChangeArrowheads="1"/>
          </p:cNvSpPr>
          <p:nvPr/>
        </p:nvSpPr>
        <p:spPr bwMode="auto">
          <a:xfrm rot="16200000" flipH="1">
            <a:off x="2440782" y="3569494"/>
            <a:ext cx="823912" cy="114300"/>
          </a:xfrm>
          <a:prstGeom prst="leftArrow">
            <a:avLst>
              <a:gd name="adj1" fmla="val 50000"/>
              <a:gd name="adj2" fmla="val 74386"/>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dirty="0"/>
          </a:p>
        </p:txBody>
      </p:sp>
      <p:sp>
        <p:nvSpPr>
          <p:cNvPr id="24" name="Rectangle 23">
            <a:extLst>
              <a:ext uri="{FF2B5EF4-FFF2-40B4-BE49-F238E27FC236}">
                <a16:creationId xmlns:a16="http://schemas.microsoft.com/office/drawing/2014/main" id="{A6F054FA-E993-49AE-9D69-AE60D2011744}"/>
              </a:ext>
            </a:extLst>
          </p:cNvPr>
          <p:cNvSpPr/>
          <p:nvPr/>
        </p:nvSpPr>
        <p:spPr>
          <a:xfrm>
            <a:off x="17463" y="0"/>
            <a:ext cx="6318250" cy="522288"/>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800" b="1" i="0" kern="0" dirty="0">
                <a:solidFill>
                  <a:prstClr val="white"/>
                </a:solidFill>
                <a:latin typeface="Arial Black" charset="0"/>
              </a:rPr>
              <a:t>L’ enseignement professionnel</a:t>
            </a:r>
          </a:p>
        </p:txBody>
      </p:sp>
      <p:sp>
        <p:nvSpPr>
          <p:cNvPr id="83986" name="AutoShape 7">
            <a:extLst>
              <a:ext uri="{FF2B5EF4-FFF2-40B4-BE49-F238E27FC236}">
                <a16:creationId xmlns:a16="http://schemas.microsoft.com/office/drawing/2014/main" id="{0BB9FAA1-5AD0-469A-8BDA-ED86B4AD8FF3}"/>
              </a:ext>
            </a:extLst>
          </p:cNvPr>
          <p:cNvSpPr>
            <a:spLocks noChangeArrowheads="1"/>
          </p:cNvSpPr>
          <p:nvPr/>
        </p:nvSpPr>
        <p:spPr bwMode="auto">
          <a:xfrm rot="16200000" flipH="1">
            <a:off x="6047582" y="3569494"/>
            <a:ext cx="823912" cy="114300"/>
          </a:xfrm>
          <a:prstGeom prst="leftArrow">
            <a:avLst>
              <a:gd name="adj1" fmla="val 50000"/>
              <a:gd name="adj2" fmla="val 74386"/>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dirty="0"/>
          </a:p>
        </p:txBody>
      </p:sp>
      <p:sp>
        <p:nvSpPr>
          <p:cNvPr id="83987" name="AutoShape 7">
            <a:extLst>
              <a:ext uri="{FF2B5EF4-FFF2-40B4-BE49-F238E27FC236}">
                <a16:creationId xmlns:a16="http://schemas.microsoft.com/office/drawing/2014/main" id="{0735B3A0-55C8-49B5-9EE9-FA142B66CD05}"/>
              </a:ext>
            </a:extLst>
          </p:cNvPr>
          <p:cNvSpPr>
            <a:spLocks noChangeArrowheads="1"/>
          </p:cNvSpPr>
          <p:nvPr/>
        </p:nvSpPr>
        <p:spPr bwMode="auto">
          <a:xfrm rot="16200000" flipH="1">
            <a:off x="5923757" y="5499894"/>
            <a:ext cx="1071562" cy="114300"/>
          </a:xfrm>
          <a:prstGeom prst="leftArrow">
            <a:avLst>
              <a:gd name="adj1" fmla="val 50000"/>
              <a:gd name="adj2" fmla="val 74523"/>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fr-FR" altLang="fr-FR" sz="1800" dirty="0"/>
          </a:p>
        </p:txBody>
      </p:sp>
      <p:sp>
        <p:nvSpPr>
          <p:cNvPr id="21" name="Rectangle 20">
            <a:extLst>
              <a:ext uri="{FF2B5EF4-FFF2-40B4-BE49-F238E27FC236}">
                <a16:creationId xmlns:a16="http://schemas.microsoft.com/office/drawing/2014/main" id="{7F5AB934-4803-4178-B4F6-C1A90B2C02D5}"/>
              </a:ext>
            </a:extLst>
          </p:cNvPr>
          <p:cNvSpPr/>
          <p:nvPr/>
        </p:nvSpPr>
        <p:spPr>
          <a:xfrm>
            <a:off x="1127125" y="1489075"/>
            <a:ext cx="7921625" cy="461963"/>
          </a:xfrm>
          <a:prstGeom prst="rect">
            <a:avLst/>
          </a:prstGeom>
          <a:solidFill>
            <a:srgbClr val="0070C0"/>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400" b="1" i="0" kern="0" dirty="0">
                <a:solidFill>
                  <a:prstClr val="white"/>
                </a:solidFill>
                <a:latin typeface="Arial Black" charset="0"/>
              </a:rPr>
              <a:t>Comment entrer en bac professionnel?</a:t>
            </a:r>
            <a:endParaRPr lang="fr-FR" sz="2400" i="0" kern="0" dirty="0">
              <a:solidFill>
                <a:sysClr val="windowText" lastClr="000000"/>
              </a:solidFill>
            </a:endParaRPr>
          </a:p>
        </p:txBody>
      </p:sp>
      <p:sp>
        <p:nvSpPr>
          <p:cNvPr id="83989" name="Rectangle 17">
            <a:extLst>
              <a:ext uri="{FF2B5EF4-FFF2-40B4-BE49-F238E27FC236}">
                <a16:creationId xmlns:a16="http://schemas.microsoft.com/office/drawing/2014/main" id="{8E8168FA-905B-497A-8416-522D80F19A2D}"/>
              </a:ext>
            </a:extLst>
          </p:cNvPr>
          <p:cNvSpPr>
            <a:spLocks noChangeArrowheads="1"/>
          </p:cNvSpPr>
          <p:nvPr/>
        </p:nvSpPr>
        <p:spPr bwMode="auto">
          <a:xfrm>
            <a:off x="4143375" y="5853113"/>
            <a:ext cx="9699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fr-FR" sz="2400" b="1" i="0" dirty="0">
                <a:solidFill>
                  <a:schemeClr val="bg1"/>
                </a:solidFill>
              </a:rPr>
              <a:t>2</a:t>
            </a:r>
            <a:r>
              <a:rPr lang="en-GB" altLang="fr-FR" sz="2400" b="1" i="0" baseline="30000" dirty="0">
                <a:solidFill>
                  <a:schemeClr val="bg1"/>
                </a:solidFill>
              </a:rPr>
              <a:t>de</a:t>
            </a:r>
            <a:r>
              <a:rPr lang="en-GB" altLang="fr-FR" sz="2400" b="1" i="0" dirty="0">
                <a:solidFill>
                  <a:schemeClr val="bg1"/>
                </a:solidFill>
              </a:rPr>
              <a:t> GT</a:t>
            </a:r>
            <a:endParaRPr lang="en-GB" altLang="fr-FR" sz="2400" i="0" dirty="0">
              <a:solidFill>
                <a:schemeClr val="bg1"/>
              </a:solidFill>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4994" name="AutoShape 1">
            <a:extLst>
              <a:ext uri="{FF2B5EF4-FFF2-40B4-BE49-F238E27FC236}">
                <a16:creationId xmlns:a16="http://schemas.microsoft.com/office/drawing/2014/main" id="{C0571A05-2F41-4768-B7E7-2A7AAB43DB0E}"/>
              </a:ext>
            </a:extLst>
          </p:cNvPr>
          <p:cNvCxnSpPr>
            <a:cxnSpLocks noChangeShapeType="1"/>
          </p:cNvCxnSpPr>
          <p:nvPr/>
        </p:nvCxnSpPr>
        <p:spPr bwMode="auto">
          <a:xfrm flipV="1">
            <a:off x="3592513" y="2513013"/>
            <a:ext cx="600075" cy="4762"/>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84995" name="AutoShape 2">
            <a:extLst>
              <a:ext uri="{FF2B5EF4-FFF2-40B4-BE49-F238E27FC236}">
                <a16:creationId xmlns:a16="http://schemas.microsoft.com/office/drawing/2014/main" id="{933E4EFE-C8B5-42CE-94B3-C1EAE727B3AE}"/>
              </a:ext>
            </a:extLst>
          </p:cNvPr>
          <p:cNvCxnSpPr>
            <a:cxnSpLocks noChangeShapeType="1"/>
          </p:cNvCxnSpPr>
          <p:nvPr/>
        </p:nvCxnSpPr>
        <p:spPr bwMode="auto">
          <a:xfrm>
            <a:off x="1774825" y="3314700"/>
            <a:ext cx="53975" cy="1588"/>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84996" name="AutoShape 3">
            <a:extLst>
              <a:ext uri="{FF2B5EF4-FFF2-40B4-BE49-F238E27FC236}">
                <a16:creationId xmlns:a16="http://schemas.microsoft.com/office/drawing/2014/main" id="{952BD907-61A5-4084-8319-3554829761FC}"/>
              </a:ext>
            </a:extLst>
          </p:cNvPr>
          <p:cNvCxnSpPr>
            <a:cxnSpLocks noChangeShapeType="1"/>
          </p:cNvCxnSpPr>
          <p:nvPr/>
        </p:nvCxnSpPr>
        <p:spPr bwMode="auto">
          <a:xfrm>
            <a:off x="3168650" y="3471863"/>
            <a:ext cx="985838" cy="1587"/>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84997" name="AutoShape 4">
            <a:extLst>
              <a:ext uri="{FF2B5EF4-FFF2-40B4-BE49-F238E27FC236}">
                <a16:creationId xmlns:a16="http://schemas.microsoft.com/office/drawing/2014/main" id="{1945F7B3-4FF3-4CB8-A298-ABE9A0C4FE87}"/>
              </a:ext>
            </a:extLst>
          </p:cNvPr>
          <p:cNvCxnSpPr>
            <a:cxnSpLocks noChangeShapeType="1"/>
          </p:cNvCxnSpPr>
          <p:nvPr/>
        </p:nvCxnSpPr>
        <p:spPr bwMode="auto">
          <a:xfrm>
            <a:off x="5702300" y="3429000"/>
            <a:ext cx="254000" cy="1588"/>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84998" name="AutoShape 5">
            <a:extLst>
              <a:ext uri="{FF2B5EF4-FFF2-40B4-BE49-F238E27FC236}">
                <a16:creationId xmlns:a16="http://schemas.microsoft.com/office/drawing/2014/main" id="{55B5EC83-9F42-4079-982B-1A6836CA966E}"/>
              </a:ext>
            </a:extLst>
          </p:cNvPr>
          <p:cNvCxnSpPr>
            <a:cxnSpLocks noChangeShapeType="1"/>
          </p:cNvCxnSpPr>
          <p:nvPr/>
        </p:nvCxnSpPr>
        <p:spPr bwMode="auto">
          <a:xfrm>
            <a:off x="6426200" y="4119563"/>
            <a:ext cx="185738" cy="1587"/>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84999" name="AutoShape 6">
            <a:extLst>
              <a:ext uri="{FF2B5EF4-FFF2-40B4-BE49-F238E27FC236}">
                <a16:creationId xmlns:a16="http://schemas.microsoft.com/office/drawing/2014/main" id="{785B89FF-49AD-4B58-9173-B39400B4FD9D}"/>
              </a:ext>
            </a:extLst>
          </p:cNvPr>
          <p:cNvCxnSpPr>
            <a:cxnSpLocks noChangeShapeType="1"/>
          </p:cNvCxnSpPr>
          <p:nvPr/>
        </p:nvCxnSpPr>
        <p:spPr bwMode="auto">
          <a:xfrm>
            <a:off x="1706563" y="3471863"/>
            <a:ext cx="122237" cy="1587"/>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85000" name="AutoShape 7">
            <a:extLst>
              <a:ext uri="{FF2B5EF4-FFF2-40B4-BE49-F238E27FC236}">
                <a16:creationId xmlns:a16="http://schemas.microsoft.com/office/drawing/2014/main" id="{3BB2D273-7CD8-4A95-8075-A95E0585A9DB}"/>
              </a:ext>
            </a:extLst>
          </p:cNvPr>
          <p:cNvCxnSpPr>
            <a:cxnSpLocks noChangeShapeType="1"/>
          </p:cNvCxnSpPr>
          <p:nvPr/>
        </p:nvCxnSpPr>
        <p:spPr bwMode="auto">
          <a:xfrm flipH="1">
            <a:off x="4419600" y="476250"/>
            <a:ext cx="2525713" cy="682625"/>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85001" name="Text Box 8">
            <a:extLst>
              <a:ext uri="{FF2B5EF4-FFF2-40B4-BE49-F238E27FC236}">
                <a16:creationId xmlns:a16="http://schemas.microsoft.com/office/drawing/2014/main" id="{17A94139-237B-4605-8B69-9ADD6813B432}"/>
              </a:ext>
            </a:extLst>
          </p:cNvPr>
          <p:cNvSpPr txBox="1">
            <a:spLocks noChangeArrowheads="1"/>
          </p:cNvSpPr>
          <p:nvPr/>
        </p:nvSpPr>
        <p:spPr bwMode="auto">
          <a:xfrm>
            <a:off x="4530725" y="3429000"/>
            <a:ext cx="202088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00" tIns="41400" rIns="82800" bIns="41400">
            <a:spAutoFit/>
          </a:bodyPr>
          <a:lstStyle>
            <a:lvl1pPr>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9pPr>
          </a:lstStyle>
          <a:p>
            <a:pPr eaLnBrk="1" hangingPunct="1">
              <a:spcBef>
                <a:spcPct val="0"/>
              </a:spcBef>
              <a:buFontTx/>
              <a:buNone/>
            </a:pPr>
            <a:r>
              <a:rPr lang="fr-FR" altLang="fr-FR" dirty="0">
                <a:solidFill>
                  <a:srgbClr val="FF0000"/>
                </a:solidFill>
                <a:latin typeface="Impact" panose="020B0806030902050204" pitchFamily="34" charset="0"/>
                <a:ea typeface="MS PGothic" panose="020B0600070205080204" pitchFamily="34" charset="-128"/>
              </a:rPr>
              <a:t>     </a:t>
            </a:r>
          </a:p>
        </p:txBody>
      </p:sp>
      <p:sp>
        <p:nvSpPr>
          <p:cNvPr id="38922" name="Rectangle 10">
            <a:extLst>
              <a:ext uri="{FF2B5EF4-FFF2-40B4-BE49-F238E27FC236}">
                <a16:creationId xmlns:a16="http://schemas.microsoft.com/office/drawing/2014/main" id="{6B9CE4BB-0A29-49EE-889C-981C7E724E3D}"/>
              </a:ext>
            </a:extLst>
          </p:cNvPr>
          <p:cNvSpPr>
            <a:spLocks noChangeArrowheads="1"/>
          </p:cNvSpPr>
          <p:nvPr/>
        </p:nvSpPr>
        <p:spPr bwMode="auto">
          <a:xfrm>
            <a:off x="319088" y="1484313"/>
            <a:ext cx="2911475" cy="4852987"/>
          </a:xfrm>
          <a:prstGeom prst="rect">
            <a:avLst/>
          </a:prstGeom>
          <a:solidFill>
            <a:schemeClr val="accent3"/>
          </a:solidFill>
          <a:ln w="12600">
            <a:solidFill>
              <a:srgbClr val="7F7F7F"/>
            </a:solidFill>
            <a:miter lim="800000"/>
            <a:headEnd/>
            <a:tailEnd/>
          </a:ln>
        </p:spPr>
        <p:txBody>
          <a:bodyPr lIns="90360" tIns="44280" rIns="90360" bIns="44280">
            <a:spAutoFit/>
          </a:bodyPr>
          <a:lstStyle>
            <a:lvl1pPr>
              <a:spcBef>
                <a:spcPts val="1000"/>
              </a:spcBef>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404040"/>
                </a:solidFill>
                <a:latin typeface="Trebuchet MS" panose="020B0603020202020204" pitchFamily="34" charset="0"/>
                <a:ea typeface="MS PGothic" panose="020B0600070205080204" pitchFamily="34" charset="-128"/>
              </a:defRPr>
            </a:lvl1pPr>
            <a:lvl2pPr marL="742950" indent="-285750">
              <a:spcBef>
                <a:spcPts val="1000"/>
              </a:spcBef>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404040"/>
                </a:solidFill>
                <a:latin typeface="Trebuchet MS" panose="020B0603020202020204" pitchFamily="34" charset="0"/>
                <a:ea typeface="MS PGothic" panose="020B0600070205080204" pitchFamily="34" charset="-128"/>
              </a:defRPr>
            </a:lvl2pPr>
            <a:lvl3pPr marL="1143000" indent="-228600">
              <a:spcBef>
                <a:spcPts val="1000"/>
              </a:spcBef>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404040"/>
                </a:solidFill>
                <a:latin typeface="Trebuchet MS" panose="020B0603020202020204" pitchFamily="34" charset="0"/>
                <a:ea typeface="MS PGothic" panose="020B0600070205080204" pitchFamily="34" charset="-128"/>
              </a:defRPr>
            </a:lvl3pPr>
            <a:lvl4pPr marL="1600200" indent="-228600">
              <a:spcBef>
                <a:spcPts val="1000"/>
              </a:spcBef>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404040"/>
                </a:solidFill>
                <a:latin typeface="Trebuchet MS" panose="020B0603020202020204" pitchFamily="34" charset="0"/>
                <a:ea typeface="MS PGothic" panose="020B0600070205080204" pitchFamily="34" charset="-128"/>
              </a:defRPr>
            </a:lvl4pPr>
            <a:lvl5pPr marL="2057400" indent="-228600">
              <a:spcBef>
                <a:spcPts val="1000"/>
              </a:spcBef>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404040"/>
                </a:solidFill>
                <a:latin typeface="Trebuchet MS" panose="020B0603020202020204" pitchFamily="34" charset="0"/>
                <a:ea typeface="MS PGothic" panose="020B0600070205080204" pitchFamily="34" charset="-128"/>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404040"/>
                </a:solidFill>
                <a:latin typeface="Trebuchet MS" panose="020B0603020202020204" pitchFamily="34" charset="0"/>
                <a:ea typeface="MS PGothic" panose="020B0600070205080204" pitchFamily="34" charset="-128"/>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404040"/>
                </a:solidFill>
                <a:latin typeface="Trebuchet MS" panose="020B0603020202020204" pitchFamily="34" charset="0"/>
                <a:ea typeface="MS PGothic" panose="020B0600070205080204" pitchFamily="34" charset="-128"/>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404040"/>
                </a:solidFill>
                <a:latin typeface="Trebuchet MS" panose="020B0603020202020204" pitchFamily="34" charset="0"/>
                <a:ea typeface="MS PGothic" panose="020B0600070205080204" pitchFamily="34" charset="-128"/>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404040"/>
                </a:solidFill>
                <a:latin typeface="Trebuchet MS" panose="020B0603020202020204" pitchFamily="34" charset="0"/>
                <a:ea typeface="MS PGothic" panose="020B0600070205080204" pitchFamily="34" charset="-128"/>
              </a:defRPr>
            </a:lvl9pPr>
          </a:lstStyle>
          <a:p>
            <a:pPr algn="ctr" eaLnBrk="1" hangingPunct="1">
              <a:spcBef>
                <a:spcPct val="0"/>
              </a:spcBef>
              <a:spcAft>
                <a:spcPts val="938"/>
              </a:spcAft>
              <a:buClrTx/>
              <a:buSzTx/>
              <a:buFontTx/>
              <a:buNone/>
              <a:defRPr/>
            </a:pPr>
            <a:r>
              <a:rPr lang="fr-FR" altLang="fr-FR" sz="1400" b="1" u="sng" dirty="0">
                <a:solidFill>
                  <a:srgbClr val="000000"/>
                </a:solidFill>
                <a:latin typeface="Calibri" panose="020F0502020204030204" pitchFamily="34" charset="0"/>
              </a:rPr>
              <a:t>Enseignements Généraux</a:t>
            </a: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Français 	 	</a:t>
            </a: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Histoire-géographie	        4 h 30</a:t>
            </a: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Éducation à la citoyenneté</a:t>
            </a:r>
          </a:p>
          <a:p>
            <a:pPr eaLnBrk="1" hangingPunct="1">
              <a:spcBef>
                <a:spcPct val="0"/>
              </a:spcBef>
              <a:buClrTx/>
              <a:buSzTx/>
              <a:buFontTx/>
              <a:buNone/>
              <a:defRPr/>
            </a:pPr>
            <a:endParaRPr lang="fr-FR" altLang="fr-FR" sz="1400" b="1" dirty="0">
              <a:solidFill>
                <a:srgbClr val="000000"/>
              </a:solidFill>
              <a:latin typeface="Calibri" panose="020F0502020204030204" pitchFamily="34" charset="0"/>
            </a:endParaRP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Mathématiques</a:t>
            </a:r>
            <a:r>
              <a:rPr lang="fr-FR" altLang="fr-FR" sz="1400" dirty="0">
                <a:solidFill>
                  <a:srgbClr val="000000"/>
                </a:solidFill>
                <a:latin typeface="Calibri" panose="020F0502020204030204" pitchFamily="34" charset="0"/>
              </a:rPr>
              <a:t> </a:t>
            </a:r>
            <a:r>
              <a:rPr lang="fr-FR" altLang="fr-FR" sz="1400" b="1" dirty="0">
                <a:solidFill>
                  <a:srgbClr val="000000"/>
                </a:solidFill>
                <a:latin typeface="Calibri" panose="020F0502020204030204" pitchFamily="34" charset="0"/>
              </a:rPr>
              <a:t>Sciences</a:t>
            </a: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Tertiaire		        2 h</a:t>
            </a: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Industriel-Bâtiment	        4 h</a:t>
            </a:r>
          </a:p>
          <a:p>
            <a:pPr eaLnBrk="1" hangingPunct="1">
              <a:spcBef>
                <a:spcPct val="0"/>
              </a:spcBef>
              <a:buClrTx/>
              <a:buSzTx/>
              <a:buFontTx/>
              <a:buNone/>
              <a:defRPr/>
            </a:pPr>
            <a:endParaRPr lang="fr-FR" altLang="fr-FR" sz="1400" b="1" dirty="0">
              <a:solidFill>
                <a:srgbClr val="000000"/>
              </a:solidFill>
              <a:latin typeface="Calibri" panose="020F0502020204030204" pitchFamily="34" charset="0"/>
            </a:endParaRP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L.V.  1 Anglais	        2 h</a:t>
            </a:r>
          </a:p>
          <a:p>
            <a:pPr eaLnBrk="1" hangingPunct="1">
              <a:spcBef>
                <a:spcPct val="0"/>
              </a:spcBef>
              <a:buClrTx/>
              <a:buSzTx/>
              <a:buFontTx/>
              <a:buNone/>
              <a:defRPr/>
            </a:pPr>
            <a:endParaRPr lang="fr-FR" altLang="fr-FR" sz="1400" b="1" dirty="0">
              <a:solidFill>
                <a:srgbClr val="000000"/>
              </a:solidFill>
              <a:latin typeface="Calibri" panose="020F0502020204030204" pitchFamily="34" charset="0"/>
            </a:endParaRP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L.V.2 (tertiaire uniquement) </a:t>
            </a: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Allemand, Italien</a:t>
            </a: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Espagnol		        2 h</a:t>
            </a:r>
          </a:p>
          <a:p>
            <a:pPr eaLnBrk="1" hangingPunct="1">
              <a:spcBef>
                <a:spcPct val="0"/>
              </a:spcBef>
              <a:buClrTx/>
              <a:buSzTx/>
              <a:buFontTx/>
              <a:buNone/>
              <a:defRPr/>
            </a:pPr>
            <a:endParaRPr lang="fr-FR" altLang="fr-FR" sz="1400" b="1" dirty="0">
              <a:solidFill>
                <a:srgbClr val="000000"/>
              </a:solidFill>
              <a:latin typeface="Calibri" panose="020F0502020204030204" pitchFamily="34" charset="0"/>
            </a:endParaRP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Arts Appliqués	        1 h</a:t>
            </a:r>
          </a:p>
          <a:p>
            <a:pPr eaLnBrk="1" hangingPunct="1">
              <a:spcBef>
                <a:spcPct val="0"/>
              </a:spcBef>
              <a:buClrTx/>
              <a:buSzTx/>
              <a:buFontTx/>
              <a:buNone/>
              <a:defRPr/>
            </a:pPr>
            <a:endParaRPr lang="fr-FR" altLang="fr-FR" sz="1400" b="1" dirty="0">
              <a:solidFill>
                <a:srgbClr val="000000"/>
              </a:solidFill>
              <a:latin typeface="Calibri" panose="020F0502020204030204" pitchFamily="34" charset="0"/>
            </a:endParaRP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E.P.S.		        2 h</a:t>
            </a:r>
          </a:p>
          <a:p>
            <a:pPr eaLnBrk="1" hangingPunct="1">
              <a:spcBef>
                <a:spcPct val="0"/>
              </a:spcBef>
              <a:buClrTx/>
              <a:buSzTx/>
              <a:buFontTx/>
              <a:buNone/>
              <a:defRPr/>
            </a:pPr>
            <a:endParaRPr lang="fr-FR" altLang="fr-FR" sz="1400" b="1" dirty="0">
              <a:solidFill>
                <a:srgbClr val="000000"/>
              </a:solidFill>
              <a:latin typeface="Calibri" panose="020F0502020204030204" pitchFamily="34" charset="0"/>
            </a:endParaRP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Accompagnement </a:t>
            </a:r>
          </a:p>
          <a:p>
            <a:pPr eaLnBrk="1" hangingPunct="1">
              <a:spcBef>
                <a:spcPct val="0"/>
              </a:spcBef>
              <a:buClrTx/>
              <a:buSzTx/>
              <a:buFontTx/>
              <a:buNone/>
              <a:defRPr/>
            </a:pPr>
            <a:r>
              <a:rPr lang="fr-FR" altLang="fr-FR" sz="1400" b="1" dirty="0">
                <a:solidFill>
                  <a:srgbClr val="000000"/>
                </a:solidFill>
                <a:latin typeface="Calibri" panose="020F0502020204030204" pitchFamily="34" charset="0"/>
              </a:rPr>
              <a:t>Personnalisé	        2 h 30</a:t>
            </a:r>
          </a:p>
          <a:p>
            <a:pPr eaLnBrk="1" hangingPunct="1">
              <a:spcBef>
                <a:spcPct val="0"/>
              </a:spcBef>
              <a:buClrTx/>
              <a:buSzTx/>
              <a:buFontTx/>
              <a:buNone/>
              <a:defRPr/>
            </a:pPr>
            <a:r>
              <a:rPr lang="fr-FR" altLang="fr-FR" sz="900" b="1" dirty="0">
                <a:solidFill>
                  <a:srgbClr val="000000"/>
                </a:solidFill>
                <a:latin typeface="Calibri" panose="020F0502020204030204" pitchFamily="34" charset="0"/>
              </a:rPr>
              <a:t>   </a:t>
            </a:r>
          </a:p>
        </p:txBody>
      </p:sp>
      <p:sp>
        <p:nvSpPr>
          <p:cNvPr id="85003" name="Rectangle 11">
            <a:extLst>
              <a:ext uri="{FF2B5EF4-FFF2-40B4-BE49-F238E27FC236}">
                <a16:creationId xmlns:a16="http://schemas.microsoft.com/office/drawing/2014/main" id="{D884776A-83E9-4065-8964-7653BF2C3563}"/>
              </a:ext>
            </a:extLst>
          </p:cNvPr>
          <p:cNvSpPr>
            <a:spLocks noChangeArrowheads="1"/>
          </p:cNvSpPr>
          <p:nvPr/>
        </p:nvSpPr>
        <p:spPr bwMode="auto">
          <a:xfrm>
            <a:off x="3516313" y="2157413"/>
            <a:ext cx="2813050" cy="2859087"/>
          </a:xfrm>
          <a:prstGeom prst="rect">
            <a:avLst/>
          </a:prstGeom>
          <a:solidFill>
            <a:srgbClr val="0070C0"/>
          </a:solidFill>
          <a:ln w="12600">
            <a:solidFill>
              <a:srgbClr val="000000"/>
            </a:solidFill>
            <a:miter lim="800000"/>
            <a:headEnd/>
            <a:tailEnd/>
          </a:ln>
        </p:spPr>
        <p:txBody>
          <a:bodyPr lIns="90360" tIns="44280" rIns="90360" bIns="44280">
            <a:spAutoFit/>
          </a:bodyPr>
          <a:lstStyle>
            <a:lvl1pPr>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9pPr>
          </a:lstStyle>
          <a:p>
            <a:pPr algn="ctr" eaLnBrk="1" hangingPunct="1">
              <a:spcBef>
                <a:spcPct val="0"/>
              </a:spcBef>
              <a:buFontTx/>
              <a:buNone/>
            </a:pPr>
            <a:r>
              <a:rPr lang="fr-FR" altLang="fr-FR" sz="1400" b="1" u="sng" dirty="0">
                <a:solidFill>
                  <a:srgbClr val="000000"/>
                </a:solidFill>
                <a:ea typeface="MS PGothic" panose="020B0600070205080204" pitchFamily="34" charset="-128"/>
              </a:rPr>
              <a:t>Enseignements Professionnels</a:t>
            </a:r>
          </a:p>
          <a:p>
            <a:pPr algn="ctr" eaLnBrk="1" hangingPunct="1">
              <a:spcBef>
                <a:spcPct val="0"/>
              </a:spcBef>
              <a:buFontTx/>
              <a:buNone/>
            </a:pPr>
            <a:endParaRPr lang="fr-FR" altLang="fr-FR" sz="1400" b="1" dirty="0">
              <a:solidFill>
                <a:srgbClr val="000000"/>
              </a:solidFill>
              <a:ea typeface="MS PGothic" panose="020B0600070205080204" pitchFamily="34" charset="-128"/>
            </a:endParaRPr>
          </a:p>
          <a:p>
            <a:pPr algn="ctr" eaLnBrk="1" hangingPunct="1">
              <a:spcBef>
                <a:spcPct val="0"/>
              </a:spcBef>
              <a:buFontTx/>
              <a:buNone/>
            </a:pPr>
            <a:endParaRPr lang="fr-FR" altLang="fr-FR" sz="1400" b="1" dirty="0">
              <a:solidFill>
                <a:srgbClr val="000000"/>
              </a:solidFill>
              <a:ea typeface="MS PGothic" panose="020B0600070205080204" pitchFamily="34" charset="-128"/>
            </a:endParaRPr>
          </a:p>
          <a:p>
            <a:pPr algn="ctr" eaLnBrk="1" hangingPunct="1">
              <a:spcBef>
                <a:spcPct val="0"/>
              </a:spcBef>
              <a:buFontTx/>
              <a:buNone/>
            </a:pPr>
            <a:endParaRPr lang="fr-FR" altLang="fr-FR" sz="1400" b="1" dirty="0">
              <a:solidFill>
                <a:srgbClr val="000000"/>
              </a:solidFill>
              <a:ea typeface="MS PGothic" panose="020B0600070205080204" pitchFamily="34" charset="-128"/>
            </a:endParaRPr>
          </a:p>
          <a:p>
            <a:pPr eaLnBrk="1" hangingPunct="1">
              <a:spcBef>
                <a:spcPct val="0"/>
              </a:spcBef>
              <a:buFontTx/>
              <a:buNone/>
            </a:pPr>
            <a:r>
              <a:rPr lang="fr-FR" altLang="fr-FR" sz="1400" b="1" dirty="0">
                <a:solidFill>
                  <a:srgbClr val="000000"/>
                </a:solidFill>
                <a:ea typeface="MS PGothic" panose="020B0600070205080204" pitchFamily="34" charset="-128"/>
              </a:rPr>
              <a:t>Enseignement 	         14 h</a:t>
            </a:r>
          </a:p>
          <a:p>
            <a:pPr eaLnBrk="1" hangingPunct="1">
              <a:spcBef>
                <a:spcPct val="0"/>
              </a:spcBef>
              <a:buFontTx/>
              <a:buNone/>
            </a:pPr>
            <a:r>
              <a:rPr lang="fr-FR" altLang="fr-FR" sz="1400" b="1" dirty="0">
                <a:solidFill>
                  <a:srgbClr val="000000"/>
                </a:solidFill>
                <a:ea typeface="MS PGothic" panose="020B0600070205080204" pitchFamily="34" charset="-128"/>
              </a:rPr>
              <a:t>de spécialité </a:t>
            </a:r>
          </a:p>
          <a:p>
            <a:pPr eaLnBrk="1" hangingPunct="1">
              <a:spcBef>
                <a:spcPct val="0"/>
              </a:spcBef>
              <a:buFontTx/>
              <a:buNone/>
            </a:pPr>
            <a:endParaRPr lang="fr-FR" altLang="fr-FR" sz="1400" b="1" dirty="0">
              <a:solidFill>
                <a:srgbClr val="000000"/>
              </a:solidFill>
              <a:ea typeface="MS PGothic" panose="020B0600070205080204" pitchFamily="34" charset="-128"/>
            </a:endParaRPr>
          </a:p>
          <a:p>
            <a:pPr eaLnBrk="1" hangingPunct="1">
              <a:spcBef>
                <a:spcPct val="0"/>
              </a:spcBef>
              <a:buFontTx/>
              <a:buNone/>
            </a:pPr>
            <a:r>
              <a:rPr lang="fr-FR" altLang="fr-FR" sz="1400" b="1" dirty="0">
                <a:solidFill>
                  <a:srgbClr val="000000"/>
                </a:solidFill>
                <a:ea typeface="MS PGothic" panose="020B0600070205080204" pitchFamily="34" charset="-128"/>
              </a:rPr>
              <a:t>Économie Gestion	           1 h</a:t>
            </a:r>
          </a:p>
          <a:p>
            <a:pPr eaLnBrk="1" hangingPunct="1">
              <a:spcBef>
                <a:spcPct val="0"/>
              </a:spcBef>
              <a:buFontTx/>
              <a:buNone/>
            </a:pPr>
            <a:r>
              <a:rPr lang="fr-FR" altLang="fr-FR" sz="1400" b="1" dirty="0">
                <a:solidFill>
                  <a:srgbClr val="000000"/>
                </a:solidFill>
                <a:ea typeface="MS PGothic" panose="020B0600070205080204" pitchFamily="34" charset="-128"/>
              </a:rPr>
              <a:t>(sauf Tertiaire)</a:t>
            </a:r>
          </a:p>
          <a:p>
            <a:pPr eaLnBrk="1" hangingPunct="1">
              <a:spcBef>
                <a:spcPct val="0"/>
              </a:spcBef>
              <a:buFontTx/>
              <a:buNone/>
            </a:pPr>
            <a:endParaRPr lang="fr-FR" altLang="fr-FR" sz="1400" b="1" dirty="0">
              <a:solidFill>
                <a:srgbClr val="000000"/>
              </a:solidFill>
              <a:ea typeface="MS PGothic" panose="020B0600070205080204" pitchFamily="34" charset="-128"/>
            </a:endParaRPr>
          </a:p>
          <a:p>
            <a:pPr eaLnBrk="1" hangingPunct="1">
              <a:spcBef>
                <a:spcPct val="0"/>
              </a:spcBef>
              <a:buFontTx/>
              <a:buNone/>
            </a:pPr>
            <a:r>
              <a:rPr lang="fr-FR" altLang="fr-FR" sz="1400" b="1" dirty="0">
                <a:solidFill>
                  <a:srgbClr val="000000"/>
                </a:solidFill>
                <a:ea typeface="MS PGothic" panose="020B0600070205080204" pitchFamily="34" charset="-128"/>
              </a:rPr>
              <a:t>Prévention-Santé                   1 h</a:t>
            </a:r>
          </a:p>
          <a:p>
            <a:pPr eaLnBrk="1" hangingPunct="1">
              <a:spcBef>
                <a:spcPct val="0"/>
              </a:spcBef>
              <a:buFontTx/>
              <a:buNone/>
            </a:pPr>
            <a:r>
              <a:rPr lang="fr-FR" altLang="fr-FR" sz="1400" b="1" dirty="0">
                <a:solidFill>
                  <a:srgbClr val="000000"/>
                </a:solidFill>
                <a:ea typeface="MS PGothic" panose="020B0600070205080204" pitchFamily="34" charset="-128"/>
              </a:rPr>
              <a:t>Environnement</a:t>
            </a:r>
          </a:p>
          <a:p>
            <a:pPr eaLnBrk="1" hangingPunct="1">
              <a:spcBef>
                <a:spcPct val="0"/>
              </a:spcBef>
              <a:buFontTx/>
              <a:buNone/>
            </a:pPr>
            <a:endParaRPr lang="fr-FR" altLang="fr-FR" sz="1200" b="1" dirty="0">
              <a:solidFill>
                <a:srgbClr val="000000"/>
              </a:solidFill>
              <a:latin typeface="Georgia" panose="02040502050405020303" pitchFamily="18" charset="0"/>
              <a:ea typeface="MS PGothic" panose="020B0600070205080204" pitchFamily="34" charset="-128"/>
            </a:endParaRPr>
          </a:p>
        </p:txBody>
      </p:sp>
      <p:sp>
        <p:nvSpPr>
          <p:cNvPr id="38924" name="Rectangle 12">
            <a:extLst>
              <a:ext uri="{FF2B5EF4-FFF2-40B4-BE49-F238E27FC236}">
                <a16:creationId xmlns:a16="http://schemas.microsoft.com/office/drawing/2014/main" id="{E3CF71B6-ED0B-46EA-B922-F24FB6B84A55}"/>
              </a:ext>
            </a:extLst>
          </p:cNvPr>
          <p:cNvSpPr>
            <a:spLocks noChangeArrowheads="1"/>
          </p:cNvSpPr>
          <p:nvPr/>
        </p:nvSpPr>
        <p:spPr bwMode="auto">
          <a:xfrm>
            <a:off x="6470650" y="3048000"/>
            <a:ext cx="2530475" cy="950913"/>
          </a:xfrm>
          <a:prstGeom prst="rect">
            <a:avLst/>
          </a:prstGeom>
          <a:solidFill>
            <a:srgbClr val="565F74"/>
          </a:solidFill>
          <a:ln w="12827">
            <a:solidFill>
              <a:schemeClr val="tx1"/>
            </a:solidFill>
            <a:miter lim="800000"/>
            <a:headEnd/>
            <a:tailEnd/>
          </a:ln>
          <a:effectLst>
            <a:outerShdw blurRad="63500" dist="20160" dir="5400000" algn="ctr" rotWithShape="0">
              <a:srgbClr val="000000">
                <a:alpha val="38033"/>
              </a:srgbClr>
            </a:outerShdw>
          </a:effectLst>
        </p:spPr>
        <p:txBody>
          <a:bodyPr lIns="90360" tIns="44280" rIns="90360" bIns="4428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i="1">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algn="ctr" eaLnBrk="1" hangingPunct="1">
              <a:defRPr/>
            </a:pPr>
            <a:r>
              <a:rPr lang="fr-FR" altLang="fr-FR" sz="1400" b="1" u="sng" dirty="0">
                <a:solidFill>
                  <a:srgbClr val="FFFFFF"/>
                </a:solidFill>
                <a:effectLst>
                  <a:outerShdw blurRad="38100" dist="38100" dir="2700000" algn="tl">
                    <a:srgbClr val="000000"/>
                  </a:outerShdw>
                </a:effectLst>
                <a:cs typeface="Calibri" panose="020F0502020204030204" pitchFamily="34" charset="0"/>
              </a:rPr>
              <a:t>Périodes de Formation en Milieu Professionnel</a:t>
            </a:r>
          </a:p>
          <a:p>
            <a:pPr algn="ctr" eaLnBrk="1" hangingPunct="1">
              <a:defRPr/>
            </a:pPr>
            <a:r>
              <a:rPr lang="fr-FR" altLang="fr-FR" sz="1400" dirty="0">
                <a:solidFill>
                  <a:srgbClr val="FFFFFF"/>
                </a:solidFill>
                <a:effectLst>
                  <a:outerShdw blurRad="38100" dist="38100" dir="2700000" algn="tl">
                    <a:srgbClr val="000000"/>
                  </a:outerShdw>
                </a:effectLst>
                <a:cs typeface="Calibri" panose="020F0502020204030204" pitchFamily="34" charset="0"/>
              </a:rPr>
              <a:t> </a:t>
            </a:r>
            <a:r>
              <a:rPr lang="fr-FR" altLang="fr-FR" sz="1400" dirty="0">
                <a:solidFill>
                  <a:schemeClr val="tx1"/>
                </a:solidFill>
                <a:cs typeface="Calibri" panose="020F0502020204030204" pitchFamily="34" charset="0"/>
              </a:rPr>
              <a:t>De 18 à 22 semaines réparties </a:t>
            </a:r>
            <a:br>
              <a:rPr lang="fr-FR" altLang="fr-FR" sz="1400" dirty="0">
                <a:solidFill>
                  <a:schemeClr val="tx1"/>
                </a:solidFill>
                <a:cs typeface="Calibri" panose="020F0502020204030204" pitchFamily="34" charset="0"/>
              </a:rPr>
            </a:br>
            <a:r>
              <a:rPr lang="fr-FR" altLang="fr-FR" sz="1400" dirty="0">
                <a:solidFill>
                  <a:schemeClr val="tx1"/>
                </a:solidFill>
                <a:cs typeface="Calibri" panose="020F0502020204030204" pitchFamily="34" charset="0"/>
              </a:rPr>
              <a:t>sur 3 ans</a:t>
            </a:r>
          </a:p>
        </p:txBody>
      </p:sp>
      <p:sp>
        <p:nvSpPr>
          <p:cNvPr id="14" name="Rectangle 13">
            <a:extLst>
              <a:ext uri="{FF2B5EF4-FFF2-40B4-BE49-F238E27FC236}">
                <a16:creationId xmlns:a16="http://schemas.microsoft.com/office/drawing/2014/main" id="{687DE921-94BB-4C64-BD95-04066A0CB887}"/>
              </a:ext>
            </a:extLst>
          </p:cNvPr>
          <p:cNvSpPr/>
          <p:nvPr/>
        </p:nvSpPr>
        <p:spPr>
          <a:xfrm>
            <a:off x="630238" y="333375"/>
            <a:ext cx="6318250" cy="523875"/>
          </a:xfrm>
          <a:prstGeom prst="rect">
            <a:avLst/>
          </a:prstGeom>
          <a:solidFill>
            <a:schemeClr val="accent6"/>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800" b="1" i="0" kern="0" dirty="0">
                <a:solidFill>
                  <a:prstClr val="white"/>
                </a:solidFill>
                <a:latin typeface="Arial Black" charset="0"/>
              </a:rPr>
              <a:t>Le bac professionnel</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335B482-923C-4BC5-A0EA-49EE015D73E4}"/>
              </a:ext>
            </a:extLst>
          </p:cNvPr>
          <p:cNvSpPr>
            <a:spLocks noGrp="1"/>
          </p:cNvSpPr>
          <p:nvPr>
            <p:ph type="title"/>
          </p:nvPr>
        </p:nvSpPr>
        <p:spPr>
          <a:xfrm>
            <a:off x="4718" y="-27384"/>
            <a:ext cx="9139282" cy="400110"/>
          </a:xfrm>
          <a:solidFill>
            <a:schemeClr val="accent3"/>
          </a:solidFill>
          <a:effectLst>
            <a:outerShdw blurRad="50800" dist="38100" dir="2700000" algn="tl" rotWithShape="0">
              <a:prstClr val="black">
                <a:alpha val="40000"/>
              </a:prstClr>
            </a:outerShdw>
          </a:effectLst>
        </p:spPr>
        <p:txBody>
          <a:bodyPr>
            <a:spAutoFit/>
          </a:bodyPr>
          <a:lstStyle/>
          <a:p>
            <a:pPr eaLnBrk="1" fontAlgn="auto" hangingPunct="1">
              <a:spcBef>
                <a:spcPts val="0"/>
              </a:spcBef>
              <a:spcAft>
                <a:spcPts val="0"/>
              </a:spcAft>
              <a:defRPr/>
            </a:pPr>
            <a:r>
              <a:rPr lang="fr-FR" sz="2000" b="1" kern="0" dirty="0">
                <a:solidFill>
                  <a:prstClr val="white"/>
                </a:solidFill>
                <a:latin typeface="Arial Black" charset="0"/>
                <a:ea typeface="+mn-ea"/>
                <a:cs typeface="Arial" panose="020B0604020202020204" pitchFamily="34" charset="0"/>
              </a:rPr>
              <a:t>PRINCIPES D’AFFECTATION EN 1ERE </a:t>
            </a:r>
          </a:p>
        </p:txBody>
      </p:sp>
      <p:graphicFrame>
        <p:nvGraphicFramePr>
          <p:cNvPr id="6" name="Diagramme 5"/>
          <p:cNvGraphicFramePr/>
          <p:nvPr>
            <p:extLst>
              <p:ext uri="{D42A27DB-BD31-4B8C-83A1-F6EECF244321}">
                <p14:modId xmlns:p14="http://schemas.microsoft.com/office/powerpoint/2010/main" val="4080945152"/>
              </p:ext>
            </p:extLst>
          </p:nvPr>
        </p:nvGraphicFramePr>
        <p:xfrm>
          <a:off x="200127" y="548680"/>
          <a:ext cx="8748464"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1386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1335B482-923C-4BC5-A0EA-49EE015D73E4}"/>
              </a:ext>
            </a:extLst>
          </p:cNvPr>
          <p:cNvSpPr>
            <a:spLocks noGrp="1"/>
          </p:cNvSpPr>
          <p:nvPr>
            <p:ph type="title"/>
          </p:nvPr>
        </p:nvSpPr>
        <p:spPr>
          <a:xfrm>
            <a:off x="4718" y="-27384"/>
            <a:ext cx="9139282" cy="400110"/>
          </a:xfrm>
          <a:solidFill>
            <a:schemeClr val="accent3"/>
          </a:solidFill>
          <a:ln>
            <a:noFill/>
          </a:ln>
          <a:effectLst>
            <a:outerShdw blurRad="50800" dist="38100" dir="2700000" algn="tl"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eaLnBrk="1" fontAlgn="auto" hangingPunct="1">
              <a:spcBef>
                <a:spcPts val="0"/>
              </a:spcBef>
              <a:spcAft>
                <a:spcPts val="0"/>
              </a:spcAft>
              <a:defRPr/>
            </a:pPr>
            <a:r>
              <a:rPr lang="fr-FR" sz="2000" b="1" kern="0" dirty="0">
                <a:solidFill>
                  <a:prstClr val="white"/>
                </a:solidFill>
                <a:latin typeface="Arial Black" charset="0"/>
                <a:ea typeface="+mn-ea"/>
                <a:cs typeface="Arial" panose="020B0604020202020204" pitchFamily="34" charset="0"/>
              </a:rPr>
              <a:t>PRINCIPES D’AFFECTATION EN 1ERE APRÈS UNE  2DE GT</a:t>
            </a:r>
          </a:p>
        </p:txBody>
      </p:sp>
      <p:graphicFrame>
        <p:nvGraphicFramePr>
          <p:cNvPr id="7" name="Diagramme 6"/>
          <p:cNvGraphicFramePr/>
          <p:nvPr>
            <p:extLst>
              <p:ext uri="{D42A27DB-BD31-4B8C-83A1-F6EECF244321}">
                <p14:modId xmlns:p14="http://schemas.microsoft.com/office/powerpoint/2010/main" val="2765867895"/>
              </p:ext>
            </p:extLst>
          </p:nvPr>
        </p:nvGraphicFramePr>
        <p:xfrm>
          <a:off x="-140024" y="548680"/>
          <a:ext cx="9217024" cy="6192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3"/>
          <p:cNvSpPr>
            <a:spLocks noChangeArrowheads="1"/>
          </p:cNvSpPr>
          <p:nvPr/>
        </p:nvSpPr>
        <p:spPr bwMode="auto">
          <a:xfrm>
            <a:off x="5379226" y="475650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80692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9BD508-27DD-43E7-887E-852F69FC18D3}"/>
              </a:ext>
            </a:extLst>
          </p:cNvPr>
          <p:cNvSpPr/>
          <p:nvPr/>
        </p:nvSpPr>
        <p:spPr>
          <a:xfrm>
            <a:off x="0" y="0"/>
            <a:ext cx="5237163" cy="400051"/>
          </a:xfrm>
          <a:prstGeom prst="rect">
            <a:avLst/>
          </a:prstGeom>
          <a:solidFill>
            <a:schemeClr val="accent3"/>
          </a:solidFill>
          <a:effectLst>
            <a:outerShdw blurRad="50800" dist="38100" dir="2700000" algn="tl" rotWithShape="0">
              <a:prstClr val="black">
                <a:alpha val="40000"/>
              </a:prstClr>
            </a:outerShdw>
          </a:effectLst>
        </p:spPr>
        <p:txBody>
          <a:bodyPr>
            <a:spAutoFit/>
          </a:bodyPr>
          <a:lstStyle/>
          <a:p>
            <a:pPr algn="ctr" eaLnBrk="1" fontAlgn="auto" hangingPunct="1">
              <a:spcBef>
                <a:spcPts val="0"/>
              </a:spcBef>
              <a:spcAft>
                <a:spcPts val="0"/>
              </a:spcAft>
              <a:defRPr/>
            </a:pPr>
            <a:r>
              <a:rPr lang="fr-FR" sz="2000" b="1" i="0" kern="0" dirty="0">
                <a:solidFill>
                  <a:prstClr val="white"/>
                </a:solidFill>
                <a:latin typeface="Arial Black" charset="0"/>
              </a:rPr>
              <a:t>2 sites pour s’informer</a:t>
            </a:r>
            <a:endParaRPr lang="fr-FR" sz="2000" i="0" kern="0" dirty="0">
              <a:solidFill>
                <a:sysClr val="windowText" lastClr="000000"/>
              </a:solidFill>
            </a:endParaRPr>
          </a:p>
        </p:txBody>
      </p:sp>
      <p:pic>
        <p:nvPicPr>
          <p:cNvPr id="1027" name="Picture 3"/>
          <p:cNvPicPr>
            <a:picLocks noChangeAspect="1" noChangeArrowheads="1"/>
          </p:cNvPicPr>
          <p:nvPr/>
        </p:nvPicPr>
        <p:blipFill>
          <a:blip r:embed="rId3"/>
          <a:srcRect/>
          <a:stretch>
            <a:fillRect/>
          </a:stretch>
        </p:blipFill>
        <p:spPr bwMode="auto">
          <a:xfrm>
            <a:off x="236503" y="3300492"/>
            <a:ext cx="5000660" cy="3079952"/>
          </a:xfrm>
          <a:prstGeom prst="rect">
            <a:avLst/>
          </a:prstGeom>
          <a:noFill/>
          <a:ln w="9525">
            <a:noFill/>
            <a:miter lim="800000"/>
            <a:headEnd/>
            <a:tailEnd/>
          </a:ln>
          <a:effectLst/>
        </p:spPr>
      </p:pic>
      <p:pic>
        <p:nvPicPr>
          <p:cNvPr id="4" name="Image 3">
            <a:extLst>
              <a:ext uri="{FF2B5EF4-FFF2-40B4-BE49-F238E27FC236}">
                <a16:creationId xmlns:a16="http://schemas.microsoft.com/office/drawing/2014/main" id="{55F3A7B1-4630-81DE-F53D-6C8570C4173E}"/>
              </a:ext>
            </a:extLst>
          </p:cNvPr>
          <p:cNvPicPr>
            <a:picLocks noChangeAspect="1"/>
          </p:cNvPicPr>
          <p:nvPr/>
        </p:nvPicPr>
        <p:blipFill>
          <a:blip r:embed="rId4"/>
          <a:stretch>
            <a:fillRect/>
          </a:stretch>
        </p:blipFill>
        <p:spPr>
          <a:xfrm>
            <a:off x="3993168" y="482348"/>
            <a:ext cx="5150832" cy="3213402"/>
          </a:xfrm>
          <a:prstGeom prst="rect">
            <a:avLst/>
          </a:prstGeom>
        </p:spPr>
      </p:pic>
      <p:sp>
        <p:nvSpPr>
          <p:cNvPr id="6" name="ZoneTexte 5">
            <a:extLst>
              <a:ext uri="{FF2B5EF4-FFF2-40B4-BE49-F238E27FC236}">
                <a16:creationId xmlns:a16="http://schemas.microsoft.com/office/drawing/2014/main" id="{71DE4765-C9CA-6128-5D54-4AAA2B5854AE}"/>
              </a:ext>
            </a:extLst>
          </p:cNvPr>
          <p:cNvSpPr txBox="1"/>
          <p:nvPr/>
        </p:nvSpPr>
        <p:spPr>
          <a:xfrm>
            <a:off x="5724128" y="3778047"/>
            <a:ext cx="4587240" cy="369332"/>
          </a:xfrm>
          <a:prstGeom prst="rect">
            <a:avLst/>
          </a:prstGeom>
          <a:noFill/>
        </p:spPr>
        <p:txBody>
          <a:bodyPr wrap="square">
            <a:spAutoFit/>
          </a:bodyPr>
          <a:lstStyle/>
          <a:p>
            <a:r>
              <a:rPr lang="fr-FR" dirty="0"/>
              <a:t>https://lycee-avenirs.onisep.fr/</a:t>
            </a:r>
          </a:p>
        </p:txBody>
      </p:sp>
      <p:sp>
        <p:nvSpPr>
          <p:cNvPr id="8" name="ZoneTexte 7">
            <a:extLst>
              <a:ext uri="{FF2B5EF4-FFF2-40B4-BE49-F238E27FC236}">
                <a16:creationId xmlns:a16="http://schemas.microsoft.com/office/drawing/2014/main" id="{9B68C243-4203-176B-CCE7-9E1F70CF19BB}"/>
              </a:ext>
            </a:extLst>
          </p:cNvPr>
          <p:cNvSpPr txBox="1"/>
          <p:nvPr/>
        </p:nvSpPr>
        <p:spPr>
          <a:xfrm>
            <a:off x="467544" y="6182452"/>
            <a:ext cx="5171440" cy="369332"/>
          </a:xfrm>
          <a:prstGeom prst="rect">
            <a:avLst/>
          </a:prstGeom>
          <a:noFill/>
        </p:spPr>
        <p:txBody>
          <a:bodyPr wrap="square">
            <a:spAutoFit/>
          </a:bodyPr>
          <a:lstStyle/>
          <a:p>
            <a:r>
              <a:rPr lang="fr-FR" dirty="0"/>
              <a:t>https://www.horizons21.fr/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a:stretch>
            <a:fillRect/>
          </a:stretch>
        </p:blipFill>
        <p:spPr bwMode="auto">
          <a:xfrm>
            <a:off x="1" y="214290"/>
            <a:ext cx="9155616" cy="6357982"/>
          </a:xfrm>
          <a:prstGeom prst="rect">
            <a:avLst/>
          </a:prstGeom>
          <a:noFill/>
          <a:ln w="9525">
            <a:noFill/>
            <a:miter lim="800000"/>
            <a:headEnd/>
            <a:tailEnd/>
          </a:ln>
          <a:effectLst/>
        </p:spPr>
      </p:pic>
    </p:spTree>
  </p:cSld>
  <p:clrMapOvr>
    <a:masterClrMapping/>
  </p:clrMapOvr>
  <p:transition/>
</p:sld>
</file>

<file path=ppt/theme/theme1.xml><?xml version="1.0" encoding="utf-8"?>
<a:theme xmlns:a="http://schemas.openxmlformats.org/drawingml/2006/main" name="2018-09-11-diaporama-aefe-apreslaseconde-2018">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ges de contenus">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2018-09-11-diaporama-aefe-apreslaseconde-2018</Template>
  <TotalTime>2243</TotalTime>
  <Words>4408</Words>
  <Application>Microsoft Office PowerPoint</Application>
  <PresentationFormat>Affichage à l'écran (4:3)</PresentationFormat>
  <Paragraphs>580</Paragraphs>
  <Slides>33</Slides>
  <Notes>32</Notes>
  <HiddenSlides>0</HiddenSlides>
  <MMClips>0</MMClips>
  <ScaleCrop>false</ScaleCrop>
  <HeadingPairs>
    <vt:vector size="6" baseType="variant">
      <vt:variant>
        <vt:lpstr>Polices utilisées</vt:lpstr>
      </vt:variant>
      <vt:variant>
        <vt:i4>14</vt:i4>
      </vt:variant>
      <vt:variant>
        <vt:lpstr>Thème</vt:lpstr>
      </vt:variant>
      <vt:variant>
        <vt:i4>2</vt:i4>
      </vt:variant>
      <vt:variant>
        <vt:lpstr>Titres des diapositives</vt:lpstr>
      </vt:variant>
      <vt:variant>
        <vt:i4>33</vt:i4>
      </vt:variant>
    </vt:vector>
  </HeadingPairs>
  <TitlesOfParts>
    <vt:vector size="49" baseType="lpstr">
      <vt:lpstr>MS PGothic</vt:lpstr>
      <vt:lpstr>Arial</vt:lpstr>
      <vt:lpstr>Arial (En-têtes)</vt:lpstr>
      <vt:lpstr>Arial Black</vt:lpstr>
      <vt:lpstr>Arial Italic</vt:lpstr>
      <vt:lpstr>Calibri</vt:lpstr>
      <vt:lpstr>Expressway</vt:lpstr>
      <vt:lpstr>Georgia</vt:lpstr>
      <vt:lpstr>Helvetica Neue</vt:lpstr>
      <vt:lpstr>Impact</vt:lpstr>
      <vt:lpstr>StarSymbol</vt:lpstr>
      <vt:lpstr>Times New Roman</vt:lpstr>
      <vt:lpstr>Verdana</vt:lpstr>
      <vt:lpstr>Wingdings</vt:lpstr>
      <vt:lpstr>2018-09-11-diaporama-aefe-apreslaseconde-2018</vt:lpstr>
      <vt:lpstr>pages de contenus</vt:lpstr>
      <vt:lpstr>Présentation PowerPoint</vt:lpstr>
      <vt:lpstr>Présentation PowerPoint</vt:lpstr>
      <vt:lpstr>A chaque baccalauréat, ses débouchés…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PRINCIPES D’AFFECTATION EN 1ERE </vt:lpstr>
      <vt:lpstr>PRINCIPES D’AFFECTATION EN 1ERE APRÈS UNE  2DE GT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Utilisateur Windows</dc:creator>
  <cp:lastModifiedBy>ChefEtab</cp:lastModifiedBy>
  <cp:revision>154</cp:revision>
  <cp:lastPrinted>2021-04-27T10:06:31Z</cp:lastPrinted>
  <dcterms:created xsi:type="dcterms:W3CDTF">2018-11-06T14:09:41Z</dcterms:created>
  <dcterms:modified xsi:type="dcterms:W3CDTF">2026-11-02T17:58:41Z</dcterms:modified>
</cp:coreProperties>
</file>